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95" r:id="rId2"/>
    <p:sldMasterId id="2147483702" r:id="rId3"/>
  </p:sldMasterIdLst>
  <p:notesMasterIdLst>
    <p:notesMasterId r:id="rId37"/>
  </p:notesMasterIdLst>
  <p:handoutMasterIdLst>
    <p:handoutMasterId r:id="rId38"/>
  </p:handoutMasterIdLst>
  <p:sldIdLst>
    <p:sldId id="526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470" r:id="rId13"/>
    <p:sldId id="469" r:id="rId14"/>
    <p:sldId id="472" r:id="rId15"/>
    <p:sldId id="473" r:id="rId16"/>
    <p:sldId id="474" r:id="rId17"/>
    <p:sldId id="475" r:id="rId18"/>
    <p:sldId id="477" r:id="rId19"/>
    <p:sldId id="476" r:id="rId20"/>
    <p:sldId id="478" r:id="rId21"/>
    <p:sldId id="479" r:id="rId22"/>
    <p:sldId id="480" r:id="rId23"/>
    <p:sldId id="417" r:id="rId24"/>
    <p:sldId id="481" r:id="rId25"/>
    <p:sldId id="486" r:id="rId26"/>
    <p:sldId id="485" r:id="rId27"/>
    <p:sldId id="484" r:id="rId28"/>
    <p:sldId id="483" r:id="rId29"/>
    <p:sldId id="482" r:id="rId30"/>
    <p:sldId id="421" r:id="rId31"/>
    <p:sldId id="487" r:id="rId32"/>
    <p:sldId id="498" r:id="rId33"/>
    <p:sldId id="499" r:id="rId34"/>
    <p:sldId id="500" r:id="rId35"/>
    <p:sldId id="501" r:id="rId36"/>
  </p:sldIdLst>
  <p:sldSz cx="9144000" cy="6858000" type="screen4x3"/>
  <p:notesSz cx="6797675" cy="9926638"/>
  <p:custDataLst>
    <p:tags r:id="rId39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isha"/>
        <a:cs typeface="Gisha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isha"/>
        <a:cs typeface="Gisha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isha"/>
        <a:cs typeface="Gisha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isha"/>
        <a:cs typeface="Gisha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isha"/>
        <a:cs typeface="Gisha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Gisha"/>
        <a:cs typeface="Gisha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Gisha"/>
        <a:cs typeface="Gisha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Gisha"/>
        <a:cs typeface="Gisha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Gisha"/>
        <a:cs typeface="Gisha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A66"/>
    <a:srgbClr val="FFFFFF"/>
    <a:srgbClr val="FFFFC1"/>
    <a:srgbClr val="CC33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77" autoAdjust="0"/>
    <p:restoredTop sz="90489" autoAdjust="0"/>
  </p:normalViewPr>
  <p:slideViewPr>
    <p:cSldViewPr snapToGrid="0">
      <p:cViewPr varScale="1">
        <p:scale>
          <a:sx n="72" d="100"/>
          <a:sy n="72" d="100"/>
        </p:scale>
        <p:origin x="1075" y="40"/>
      </p:cViewPr>
      <p:guideLst>
        <p:guide orient="horz" pos="7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3582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0C00B1-C7AC-4CB7-939F-F68A2F150132}" type="datetimeFigureOut">
              <a:rPr lang="he-IL" smtClean="0"/>
              <a:t>כ"ח/ניסן/תש"ף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EBC17E-52EB-4D78-ABB3-ED9FEDB107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8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3B1BFC-B408-4AC0-B5CF-BD0967513F3D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isha"/>
                <a:cs typeface="Gisha"/>
              </a:defRPr>
            </a:lvl1pPr>
          </a:lstStyle>
          <a:p>
            <a:pPr>
              <a:defRPr/>
            </a:pPr>
            <a:fld id="{046FEC3B-D6DC-4C01-BD67-5E71A797BC6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2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CDC1-51BF-4626-87EA-B98F0AF6FD6A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6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3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$$למו</a:t>
            </a:r>
            <a:r>
              <a:rPr lang="he-IL" b="1" dirty="0"/>
              <a:t>ר</a:t>
            </a:r>
            <a:r>
              <a:rPr lang="he-IL" dirty="0"/>
              <a:t>ים – ייתכן שצריך לרענן את המשפט.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4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$$למו</a:t>
            </a:r>
            <a:r>
              <a:rPr lang="he-IL" b="1" dirty="0"/>
              <a:t>ר</a:t>
            </a:r>
            <a:r>
              <a:rPr lang="he-IL" dirty="0"/>
              <a:t>ים – ייתכן שצריך לרענן את המשפט.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$$למו</a:t>
            </a:r>
            <a:r>
              <a:rPr lang="he-IL" b="1" dirty="0"/>
              <a:t>ר</a:t>
            </a:r>
            <a:r>
              <a:rPr lang="he-IL" dirty="0"/>
              <a:t>ים – ייתכן שצריך לרענן את המשפט.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63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למורים: אחרי שקף התודה תמצאו הוכחה של המשפט וכמה תרגילים מתאימים. העיסוק בהם</a:t>
            </a:r>
            <a:r>
              <a:rPr lang="he-IL" baseline="0" dirty="0"/>
              <a:t> נתון לשיקולכם.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69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/>
              <a:t>מקור התמונה: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CDC1-51BF-4626-87EA-B98F0AF6FD6A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הערה למורה: דוגמה זו (שקפים 29-23) מיועדים להראות לתלמידים שהקטע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משמש בתפקידים שונים בהתאם להקשר שבו אנו מתבוננים עליו: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משולש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זהו קטע אמצעים.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משולש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ABM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זהו תיכון.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גם בהקשר של משולש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CPB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(שאינו מופיע בסרטוט, אך קדקודיו מופיעים) - זהו תיכון.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בתרגילים רבים בגאומטריה נקבע תפקידו של קטע בהתאם להקשר שבו הוא מופיע, ולעתים קיים הצורך להעביר את ההתבוננות מהקשר אחד למשנהו.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2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92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8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2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/>
              <a:t>מקור התמונה: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CDC1-51BF-4626-87EA-B98F0AF6FD6A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1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dirty="0"/>
              <a:t>מקור התמונה: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CDC1-51BF-4626-87EA-B98F0AF6FD6A}" type="slidenum">
              <a:rPr lang="he-IL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FEC3B-D6DC-4C01-BD67-5E71A797BC63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פתיח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6879"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6950"/>
          <a:stretch>
            <a:fillRect/>
          </a:stretch>
        </p:blipFill>
        <p:spPr bwMode="auto">
          <a:xfrm>
            <a:off x="0" y="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99032" y="1408176"/>
            <a:ext cx="6473952" cy="477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1389888" y="1916832"/>
            <a:ext cx="6455664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defRPr>
            </a:lvl1pPr>
          </a:lstStyle>
          <a:p>
            <a:r>
              <a:rPr lang="en-US" dirty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651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12658" y="1062232"/>
            <a:ext cx="8236530" cy="4569371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50000"/>
              </a:lnSpc>
              <a:spcBef>
                <a:spcPts val="0"/>
              </a:spcBef>
              <a:buClr>
                <a:srgbClr val="CC0A66"/>
              </a:buClr>
              <a:buSzPct val="110000"/>
              <a:buFont typeface="Wingdings" pitchFamily="2" charset="2"/>
              <a:buChar char="ü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 hasCustomPrompt="1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sz="2400" b="1" baseline="0">
                <a:solidFill>
                  <a:srgbClr val="CC0A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2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ד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399032" y="3095782"/>
            <a:ext cx="6473952" cy="4777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srgbClr val="CC0A66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תודה :)</a:t>
            </a:r>
          </a:p>
        </p:txBody>
      </p:sp>
      <p:grpSp>
        <p:nvGrpSpPr>
          <p:cNvPr id="6" name="קבוצה 11"/>
          <p:cNvGrpSpPr>
            <a:grpSpLocks/>
          </p:cNvGrpSpPr>
          <p:nvPr userDrawn="1"/>
        </p:nvGrpSpPr>
        <p:grpSpPr bwMode="auto">
          <a:xfrm>
            <a:off x="0" y="0"/>
            <a:ext cx="9144000" cy="360363"/>
            <a:chOff x="0" y="0"/>
            <a:chExt cx="9144000" cy="36058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8" r="61069"/>
            <a:stretch>
              <a:fillRect/>
            </a:stretch>
          </p:blipFill>
          <p:spPr bwMode="auto">
            <a:xfrm>
              <a:off x="0" y="0"/>
              <a:ext cx="9144000" cy="35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"/>
              <a:ext cx="3214678" cy="36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227" b="7564"/>
          <a:stretch/>
        </p:blipFill>
        <p:spPr bwMode="auto">
          <a:xfrm>
            <a:off x="179704" y="26781"/>
            <a:ext cx="681688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6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פתיח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99032" y="1408176"/>
            <a:ext cx="6473952" cy="477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1389888" y="1916832"/>
            <a:ext cx="6455664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1253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906457" y="1062318"/>
            <a:ext cx="7680707" cy="504264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>
                  <a:lumMod val="75000"/>
                </a:schemeClr>
              </a:buClr>
              <a:buSzPct val="110000"/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13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196702"/>
            <a:ext cx="823653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lang="he-IL" sz="2400" b="1" kern="1200" baseline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Gisha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80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סבר למדי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lang="he-IL" sz="2400" b="1" kern="1200" baseline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Gisha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39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סבר לשתי מדי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4211960" y="780225"/>
            <a:ext cx="4564122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9" name="מציין מיקום תוכן 2"/>
          <p:cNvSpPr>
            <a:spLocks noGrp="1"/>
          </p:cNvSpPr>
          <p:nvPr>
            <p:ph idx="10"/>
          </p:nvPr>
        </p:nvSpPr>
        <p:spPr>
          <a:xfrm>
            <a:off x="4211960" y="3566063"/>
            <a:ext cx="4564122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idx="11"/>
          </p:nvPr>
        </p:nvSpPr>
        <p:spPr>
          <a:xfrm>
            <a:off x="295274" y="770700"/>
            <a:ext cx="3775457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1" name="מציין מיקום תוכן 2"/>
          <p:cNvSpPr>
            <a:spLocks noGrp="1"/>
          </p:cNvSpPr>
          <p:nvPr>
            <p:ph idx="12"/>
          </p:nvPr>
        </p:nvSpPr>
        <p:spPr>
          <a:xfrm>
            <a:off x="295274" y="3580575"/>
            <a:ext cx="3775457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lang="he-IL" sz="2400" b="1" kern="1200" baseline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Gisha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3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דף פתיח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7144" r="6879"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6512" r="6950"/>
          <a:stretch>
            <a:fillRect/>
          </a:stretch>
        </p:blipFill>
        <p:spPr bwMode="auto">
          <a:xfrm>
            <a:off x="0" y="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99032" y="1408176"/>
            <a:ext cx="6473952" cy="477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1389888" y="1916832"/>
            <a:ext cx="6455664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0345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196702"/>
            <a:ext cx="823653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lang="he-IL" sz="2400" b="1" kern="1200" baseline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Gisha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09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95300"/>
            <a:ext cx="77343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6300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95300"/>
            <a:ext cx="77343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1095374" y="709067"/>
            <a:ext cx="7680707" cy="57012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>
                  <a:lumMod val="75000"/>
                </a:schemeClr>
              </a:buClr>
              <a:buSzPct val="110000"/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7671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סבר למדי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95300"/>
            <a:ext cx="77343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2"/>
          </p:nvPr>
        </p:nvSpPr>
        <p:spPr>
          <a:xfrm>
            <a:off x="542925" y="2076450"/>
            <a:ext cx="8229600" cy="4162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61443"/>
            <a:ext cx="8236530" cy="1296143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816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סבר לשתי מדי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95300"/>
            <a:ext cx="77343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4211960" y="699543"/>
            <a:ext cx="4564122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  <p:sp>
        <p:nvSpPr>
          <p:cNvPr id="9" name="מציין מיקום תוכן 2"/>
          <p:cNvSpPr>
            <a:spLocks noGrp="1"/>
          </p:cNvSpPr>
          <p:nvPr>
            <p:ph idx="10"/>
          </p:nvPr>
        </p:nvSpPr>
        <p:spPr>
          <a:xfrm>
            <a:off x="4211960" y="3485381"/>
            <a:ext cx="4564122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idx="11"/>
          </p:nvPr>
        </p:nvSpPr>
        <p:spPr>
          <a:xfrm>
            <a:off x="295274" y="690018"/>
            <a:ext cx="3775457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  <p:sp>
        <p:nvSpPr>
          <p:cNvPr id="11" name="מציין מיקום תוכן 2"/>
          <p:cNvSpPr>
            <a:spLocks noGrp="1"/>
          </p:cNvSpPr>
          <p:nvPr>
            <p:ph idx="12"/>
          </p:nvPr>
        </p:nvSpPr>
        <p:spPr>
          <a:xfrm>
            <a:off x="295274" y="3499893"/>
            <a:ext cx="3775457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9805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12658" y="1062232"/>
            <a:ext cx="8236530" cy="4569371"/>
          </a:xfrm>
          <a:prstGeom prst="rect">
            <a:avLst/>
          </a:prstGeom>
        </p:spPr>
        <p:txBody>
          <a:bodyPr/>
          <a:lstStyle>
            <a:lvl1pPr marL="174625" indent="-174625">
              <a:lnSpc>
                <a:spcPct val="150000"/>
              </a:lnSpc>
              <a:spcBef>
                <a:spcPts val="0"/>
              </a:spcBef>
              <a:buClr>
                <a:srgbClr val="CC0A66"/>
              </a:buClr>
              <a:buSzPct val="110000"/>
              <a:buFont typeface="Arial" pitchFamily="34" charset="0"/>
              <a:buChar char="•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 hasCustomPrompt="1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sz="2400" b="1" baseline="0">
                <a:solidFill>
                  <a:srgbClr val="CC0A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99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פתיח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/>
          <p:cNvSpPr>
            <a:spLocks noGrp="1"/>
          </p:cNvSpPr>
          <p:nvPr>
            <p:ph type="title" hasCustomPrompt="1"/>
          </p:nvPr>
        </p:nvSpPr>
        <p:spPr>
          <a:xfrm>
            <a:off x="1389888" y="2374032"/>
            <a:ext cx="6455664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4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להזין את הנושא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2726174" y="3211074"/>
            <a:ext cx="372066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399032" y="3351276"/>
            <a:ext cx="6473952" cy="4777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srgbClr val="CC0A66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את שם השיעור</a:t>
            </a:r>
          </a:p>
        </p:txBody>
      </p:sp>
      <p:grpSp>
        <p:nvGrpSpPr>
          <p:cNvPr id="15" name="קבוצה 11"/>
          <p:cNvGrpSpPr>
            <a:grpSpLocks/>
          </p:cNvGrpSpPr>
          <p:nvPr userDrawn="1"/>
        </p:nvGrpSpPr>
        <p:grpSpPr bwMode="auto">
          <a:xfrm>
            <a:off x="0" y="0"/>
            <a:ext cx="9144000" cy="360363"/>
            <a:chOff x="0" y="0"/>
            <a:chExt cx="9144000" cy="36058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8" r="61069"/>
            <a:stretch>
              <a:fillRect/>
            </a:stretch>
          </p:blipFill>
          <p:spPr bwMode="auto">
            <a:xfrm>
              <a:off x="0" y="0"/>
              <a:ext cx="9144000" cy="35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"/>
              <a:ext cx="3214678" cy="36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227" b="7564"/>
          <a:stretch/>
        </p:blipFill>
        <p:spPr bwMode="auto">
          <a:xfrm>
            <a:off x="179704" y="26781"/>
            <a:ext cx="681688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512658" y="1062232"/>
            <a:ext cx="8236530" cy="4569371"/>
          </a:xfrm>
          <a:prstGeom prst="rect">
            <a:avLst/>
          </a:prstGeom>
        </p:spPr>
        <p:txBody>
          <a:bodyPr/>
          <a:lstStyle>
            <a:lvl1pPr marL="174625" indent="-174625">
              <a:lnSpc>
                <a:spcPct val="150000"/>
              </a:lnSpc>
              <a:spcBef>
                <a:spcPts val="0"/>
              </a:spcBef>
              <a:buClr>
                <a:srgbClr val="CC0A66"/>
              </a:buClr>
              <a:buSzPct val="110000"/>
              <a:buFont typeface="Arial" pitchFamily="34" charset="0"/>
              <a:buChar char="•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 hasCustomPrompt="1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sz="2400" b="1" baseline="0">
                <a:solidFill>
                  <a:srgbClr val="CC0A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57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337847" y="1816008"/>
            <a:ext cx="8236530" cy="361389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CC0A66"/>
              </a:buClr>
              <a:buSzPct val="110000"/>
              <a:buFont typeface="+mj-lt"/>
              <a:buAutoNum type="arabicParenR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00" y="764240"/>
            <a:ext cx="6733500" cy="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 hasCustomPrompt="1"/>
          </p:nvPr>
        </p:nvSpPr>
        <p:spPr>
          <a:xfrm>
            <a:off x="906303" y="312345"/>
            <a:ext cx="7681016" cy="360040"/>
          </a:xfrm>
          <a:prstGeom prst="rect">
            <a:avLst/>
          </a:prstGeom>
        </p:spPr>
        <p:txBody>
          <a:bodyPr anchor="ctr"/>
          <a:lstStyle>
            <a:lvl1pPr algn="r">
              <a:defRPr sz="2400" b="1" baseline="0">
                <a:solidFill>
                  <a:srgbClr val="CC0A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52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8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6675438"/>
            <a:ext cx="81930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r="26228"/>
          <a:stretch>
            <a:fillRect/>
          </a:stretch>
        </p:blipFill>
        <p:spPr bwMode="auto">
          <a:xfrm>
            <a:off x="0" y="6675438"/>
            <a:ext cx="6043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701" r:id="rId6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800" kern="1200">
          <a:solidFill>
            <a:srgbClr val="E46C0A"/>
          </a:solidFill>
          <a:latin typeface="+mj-lt"/>
          <a:ea typeface="Gish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5pPr>
      <a:lvl6pPr marL="4572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6pPr>
      <a:lvl7pPr marL="9144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7pPr>
      <a:lvl8pPr marL="13716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8pPr>
      <a:lvl9pPr marL="18288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ish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ish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ish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ish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ish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30825">
                <a:tint val="45000"/>
                <a:satMod val="400000"/>
              </a:srgbClr>
            </a:duotone>
          </a:blip>
          <a:srcRect t="130" r="26228"/>
          <a:stretch>
            <a:fillRect/>
          </a:stretch>
        </p:blipFill>
        <p:spPr bwMode="auto">
          <a:xfrm>
            <a:off x="0" y="6675438"/>
            <a:ext cx="6043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03082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60438" y="6675438"/>
            <a:ext cx="81930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1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800" kern="1200">
          <a:solidFill>
            <a:srgbClr val="E46C0A"/>
          </a:solidFill>
          <a:latin typeface="+mj-lt"/>
          <a:ea typeface="Gish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ish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ish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ish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ish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ish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0438" y="6675438"/>
            <a:ext cx="81930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9" cstate="print"/>
          <a:srcRect t="130" r="26228"/>
          <a:stretch>
            <a:fillRect/>
          </a:stretch>
        </p:blipFill>
        <p:spPr bwMode="auto">
          <a:xfrm>
            <a:off x="0" y="6675438"/>
            <a:ext cx="6043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6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 dt="0"/>
  <p:txStyles>
    <p:titleStyle>
      <a:lvl1pPr algn="ctr" rtl="1" fontAlgn="base">
        <a:spcBef>
          <a:spcPct val="0"/>
        </a:spcBef>
        <a:spcAft>
          <a:spcPct val="0"/>
        </a:spcAft>
        <a:defRPr sz="4800" kern="1200">
          <a:solidFill>
            <a:srgbClr val="E46C0A"/>
          </a:solidFill>
          <a:latin typeface="+mj-lt"/>
          <a:ea typeface="Gish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2pPr>
      <a:lvl3pPr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3pPr>
      <a:lvl4pPr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4pPr>
      <a:lvl5pPr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5pPr>
      <a:lvl6pPr marL="4572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6pPr>
      <a:lvl7pPr marL="9144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7pPr>
      <a:lvl8pPr marL="13716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8pPr>
      <a:lvl9pPr marL="1828800" algn="ctr" rtl="1" fontAlgn="base">
        <a:spcBef>
          <a:spcPct val="0"/>
        </a:spcBef>
        <a:spcAft>
          <a:spcPct val="0"/>
        </a:spcAft>
        <a:defRPr sz="4800">
          <a:solidFill>
            <a:srgbClr val="E46C0A"/>
          </a:solidFill>
          <a:latin typeface="Century Gothic" pitchFamily="34" charset="0"/>
          <a:ea typeface="Gisha"/>
          <a:cs typeface="Gisha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ish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ish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ish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ish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ish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storage.cet.ac.il/cet/about.html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4122" y="0"/>
            <a:ext cx="9158121" cy="6647380"/>
            <a:chOff x="-14122" y="0"/>
            <a:chExt cx="9158121" cy="6647380"/>
          </a:xfrm>
        </p:grpSpPr>
        <p:sp>
          <p:nvSpPr>
            <p:cNvPr id="26" name="Rectangle 25"/>
            <p:cNvSpPr/>
            <p:nvPr/>
          </p:nvSpPr>
          <p:spPr>
            <a:xfrm>
              <a:off x="-14122" y="0"/>
              <a:ext cx="9144000" cy="4630924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>
                <a:solidFill>
                  <a:prstClr val="white"/>
                </a:solidFill>
              </a:endParaRPr>
            </a:p>
          </p:txBody>
        </p:sp>
        <p:pic>
          <p:nvPicPr>
            <p:cNvPr id="30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21511" t="16933" r="20050" b="8728"/>
            <a:stretch/>
          </p:blipFill>
          <p:spPr bwMode="auto">
            <a:xfrm>
              <a:off x="5217025" y="2839282"/>
              <a:ext cx="3924000" cy="1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21511" t="16933" r="20050" b="8728"/>
            <a:stretch/>
          </p:blipFill>
          <p:spPr bwMode="auto">
            <a:xfrm>
              <a:off x="-14122" y="2839282"/>
              <a:ext cx="3924000" cy="1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21511" t="16933" r="20050" b="8728"/>
            <a:stretch/>
          </p:blipFill>
          <p:spPr bwMode="auto">
            <a:xfrm>
              <a:off x="2650730" y="2849556"/>
              <a:ext cx="3924000" cy="1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-13246" y="2912068"/>
              <a:ext cx="9157245" cy="37353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650730" y="178178"/>
              <a:ext cx="3924000" cy="3625226"/>
              <a:chOff x="2640456" y="1549349"/>
              <a:chExt cx="3924000" cy="36252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640458" y="1664341"/>
                <a:ext cx="3923125" cy="32304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3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1511" t="16933" r="20050" b="8728"/>
              <a:stretch/>
            </p:blipFill>
            <p:spPr bwMode="auto">
              <a:xfrm>
                <a:off x="2640456" y="1549349"/>
                <a:ext cx="3924000" cy="114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2927"/>
              <a:stretch/>
            </p:blipFill>
            <p:spPr>
              <a:xfrm>
                <a:off x="2811421" y="1953511"/>
                <a:ext cx="3657927" cy="2652005"/>
              </a:xfrm>
              <a:prstGeom prst="rect">
                <a:avLst/>
              </a:prstGeom>
            </p:spPr>
          </p:pic>
          <p:sp>
            <p:nvSpPr>
              <p:cNvPr id="33" name="Isosceles Triangle 32"/>
              <p:cNvSpPr/>
              <p:nvPr/>
            </p:nvSpPr>
            <p:spPr>
              <a:xfrm rot="10800000">
                <a:off x="4295937" y="4910728"/>
                <a:ext cx="525631" cy="26384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193" name="Subtitle 4"/>
          <p:cNvSpPr>
            <a:spLocks noGrp="1"/>
          </p:cNvSpPr>
          <p:nvPr>
            <p:ph type="subTitle" idx="1"/>
          </p:nvPr>
        </p:nvSpPr>
        <p:spPr bwMode="auto">
          <a:xfrm>
            <a:off x="1" y="3847742"/>
            <a:ext cx="9144000" cy="5841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e-IL" sz="4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רענון</a:t>
            </a:r>
            <a:r>
              <a:rPr lang="he-IL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גאומטרִיה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260102" y="4492079"/>
            <a:ext cx="8597303" cy="12024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שיעור 1:  קטע אמצעים במשולש - היכרות </a:t>
            </a:r>
          </a:p>
        </p:txBody>
      </p:sp>
      <p:sp>
        <p:nvSpPr>
          <p:cNvPr id="24" name="Subtitle 4"/>
          <p:cNvSpPr txBox="1">
            <a:spLocks/>
          </p:cNvSpPr>
          <p:nvPr/>
        </p:nvSpPr>
        <p:spPr bwMode="auto">
          <a:xfrm>
            <a:off x="-228600" y="6454772"/>
            <a:ext cx="813045" cy="584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Gisha"/>
                <a:cs typeface="+mn-cs"/>
              </a:defRPr>
            </a:lvl1pPr>
            <a:lvl2pPr marL="457200" indent="0" algn="ctr" rt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Gisha"/>
                <a:cs typeface="+mn-cs"/>
              </a:defRPr>
            </a:lvl2pPr>
            <a:lvl3pPr marL="914400" indent="0" algn="ctr" rt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Gisha"/>
                <a:cs typeface="+mn-cs"/>
              </a:defRPr>
            </a:lvl3pPr>
            <a:lvl4pPr marL="1371600" indent="0" algn="ctr" rt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Gisha"/>
                <a:cs typeface="+mn-cs"/>
              </a:defRPr>
            </a:lvl4pPr>
            <a:lvl5pPr marL="1828800" indent="0" algn="ctr" rt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Gish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1400" b="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אודות</a:t>
            </a:r>
            <a:endParaRPr lang="en-US" sz="1400" b="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2" y="5877685"/>
            <a:ext cx="1107201" cy="408724"/>
          </a:xfrm>
          <a:prstGeom prst="rect">
            <a:avLst/>
          </a:prstGeom>
        </p:spPr>
      </p:pic>
      <p:pic>
        <p:nvPicPr>
          <p:cNvPr id="27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70" y="5702461"/>
            <a:ext cx="1070686" cy="8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8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ודוגמה ג – שהיא מורכבת יותר ...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במשולש ישר-הזווית </a:t>
            </a:r>
            <a:r>
              <a:rPr lang="en-US" dirty="0"/>
              <a:t>∆CAB </a:t>
            </a:r>
            <a:r>
              <a:rPr lang="he-IL" dirty="0"/>
              <a:t> הנקודה </a:t>
            </a:r>
            <a:r>
              <a:rPr lang="en-US" dirty="0"/>
              <a:t>M </a:t>
            </a:r>
            <a:r>
              <a:rPr lang="he-IL" dirty="0"/>
              <a:t> היא אמצע היתר </a:t>
            </a:r>
            <a:r>
              <a:rPr lang="en-US" dirty="0"/>
              <a:t>BC </a:t>
            </a:r>
            <a:r>
              <a:rPr lang="he-IL" dirty="0"/>
              <a:t>  </a:t>
            </a:r>
            <a:br>
              <a:rPr lang="he-IL" dirty="0"/>
            </a:br>
            <a:r>
              <a:rPr lang="he-IL" dirty="0"/>
              <a:t>והנקודה</a:t>
            </a:r>
            <a:r>
              <a:rPr lang="en-US" dirty="0"/>
              <a:t>P </a:t>
            </a:r>
            <a:r>
              <a:rPr lang="he-IL" dirty="0"/>
              <a:t> נמצאת על הניצב </a:t>
            </a:r>
            <a:r>
              <a:rPr lang="en-US" dirty="0"/>
              <a:t>AB</a:t>
            </a:r>
            <a:r>
              <a:rPr lang="he-IL" dirty="0"/>
              <a:t>; </a:t>
            </a:r>
            <a:r>
              <a:rPr lang="en-US" dirty="0"/>
              <a:t>∡AMP = ∡BMP</a:t>
            </a:r>
          </a:p>
          <a:p>
            <a:pPr marL="0" indent="0">
              <a:buNone/>
            </a:pPr>
            <a:endParaRPr lang="he-IL" dirty="0"/>
          </a:p>
        </p:txBody>
      </p:sp>
      <p:cxnSp>
        <p:nvCxnSpPr>
          <p:cNvPr id="7" name="Straight Connector 5"/>
          <p:cNvCxnSpPr/>
          <p:nvPr/>
        </p:nvCxnSpPr>
        <p:spPr>
          <a:xfrm>
            <a:off x="3497943" y="2358525"/>
            <a:ext cx="51420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7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טענה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במשולש ישר-הזווית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∆CAB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הנקודה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היא אמצע היתר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BC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 </a:t>
            </a:r>
            <a:br>
              <a:rPr lang="he-IL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והנקודה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נמצאת על הניצב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∡AMP = ∡BMP</a:t>
            </a:r>
          </a:p>
          <a:p>
            <a:pPr lvl="0"/>
            <a:r>
              <a:rPr lang="he-IL" b="1" dirty="0"/>
              <a:t>טענה:</a:t>
            </a:r>
            <a:r>
              <a:rPr lang="he-IL" dirty="0"/>
              <a:t> הקטע</a:t>
            </a:r>
            <a:r>
              <a:rPr lang="en-US" dirty="0"/>
              <a:t>MP </a:t>
            </a:r>
            <a:r>
              <a:rPr lang="he-IL" dirty="0"/>
              <a:t> הוא קטע אמצעים במשולש </a:t>
            </a:r>
            <a:r>
              <a:rPr lang="en-US" dirty="0"/>
              <a:t>∆CAB</a:t>
            </a:r>
            <a:r>
              <a:rPr lang="he-IL" dirty="0"/>
              <a:t>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cxnSp>
        <p:nvCxnSpPr>
          <p:cNvPr id="7" name="Straight Connector 5"/>
          <p:cNvCxnSpPr/>
          <p:nvPr/>
        </p:nvCxnSpPr>
        <p:spPr>
          <a:xfrm>
            <a:off x="3497943" y="2358525"/>
            <a:ext cx="51420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8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טענה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במשולש ישר-הזווית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∆CAB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הנקודה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היא אמצע היתר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BC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 </a:t>
            </a:r>
            <a:br>
              <a:rPr lang="he-IL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והנקודה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 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 נמצאת על הניצב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</a:t>
            </a: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∡AMP = ∡BMP</a:t>
            </a:r>
          </a:p>
          <a:p>
            <a:pPr lvl="0"/>
            <a:r>
              <a:rPr lang="he-IL" b="1" dirty="0"/>
              <a:t>טענה:</a:t>
            </a:r>
            <a:r>
              <a:rPr lang="he-IL" dirty="0"/>
              <a:t> הקטע</a:t>
            </a:r>
            <a:r>
              <a:rPr lang="en-US" dirty="0"/>
              <a:t>MP </a:t>
            </a:r>
            <a:r>
              <a:rPr lang="he-IL" dirty="0"/>
              <a:t> הוא קטע אמצעים במשולש </a:t>
            </a:r>
            <a:r>
              <a:rPr lang="en-US" dirty="0"/>
              <a:t>∆CAB</a:t>
            </a:r>
            <a:r>
              <a:rPr lang="he-IL" dirty="0"/>
              <a:t>.</a:t>
            </a:r>
          </a:p>
          <a:p>
            <a:pPr lvl="0"/>
            <a:endParaRPr lang="he-IL" dirty="0"/>
          </a:p>
          <a:p>
            <a:r>
              <a:rPr lang="he-IL" dirty="0"/>
              <a:t>לפניכם הוכחה לטענה. בדקו את ההוכחה וקבעו אם היא נכונה ומלאה.</a:t>
            </a:r>
          </a:p>
          <a:p>
            <a:pPr marL="0" indent="177800">
              <a:buNone/>
            </a:pPr>
            <a:r>
              <a:rPr lang="he-IL" dirty="0"/>
              <a:t>אם לא – נסו לתקן אותה.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 rot="19949725">
            <a:off x="2617765" y="5084973"/>
            <a:ext cx="4036861" cy="2667282"/>
          </a:xfrm>
          <a:custGeom>
            <a:avLst/>
            <a:gdLst>
              <a:gd name="T0" fmla="*/ 41 w 1011"/>
              <a:gd name="T1" fmla="*/ 30 h 668"/>
              <a:gd name="T2" fmla="*/ 110 w 1011"/>
              <a:gd name="T3" fmla="*/ 60 h 668"/>
              <a:gd name="T4" fmla="*/ 178 w 1011"/>
              <a:gd name="T5" fmla="*/ 92 h 668"/>
              <a:gd name="T6" fmla="*/ 243 w 1011"/>
              <a:gd name="T7" fmla="*/ 126 h 668"/>
              <a:gd name="T8" fmla="*/ 309 w 1011"/>
              <a:gd name="T9" fmla="*/ 162 h 668"/>
              <a:gd name="T10" fmla="*/ 375 w 1011"/>
              <a:gd name="T11" fmla="*/ 199 h 668"/>
              <a:gd name="T12" fmla="*/ 440 w 1011"/>
              <a:gd name="T13" fmla="*/ 238 h 668"/>
              <a:gd name="T14" fmla="*/ 504 w 1011"/>
              <a:gd name="T15" fmla="*/ 280 h 668"/>
              <a:gd name="T16" fmla="*/ 567 w 1011"/>
              <a:gd name="T17" fmla="*/ 321 h 668"/>
              <a:gd name="T18" fmla="*/ 629 w 1011"/>
              <a:gd name="T19" fmla="*/ 364 h 668"/>
              <a:gd name="T20" fmla="*/ 691 w 1011"/>
              <a:gd name="T21" fmla="*/ 409 h 668"/>
              <a:gd name="T22" fmla="*/ 751 w 1011"/>
              <a:gd name="T23" fmla="*/ 454 h 668"/>
              <a:gd name="T24" fmla="*/ 811 w 1011"/>
              <a:gd name="T25" fmla="*/ 500 h 668"/>
              <a:gd name="T26" fmla="*/ 870 w 1011"/>
              <a:gd name="T27" fmla="*/ 548 h 668"/>
              <a:gd name="T28" fmla="*/ 927 w 1011"/>
              <a:gd name="T29" fmla="*/ 595 h 668"/>
              <a:gd name="T30" fmla="*/ 984 w 1011"/>
              <a:gd name="T31" fmla="*/ 644 h 668"/>
              <a:gd name="T32" fmla="*/ 1011 w 1011"/>
              <a:gd name="T33" fmla="*/ 664 h 668"/>
              <a:gd name="T34" fmla="*/ 1007 w 1011"/>
              <a:gd name="T35" fmla="*/ 646 h 668"/>
              <a:gd name="T36" fmla="*/ 978 w 1011"/>
              <a:gd name="T37" fmla="*/ 615 h 668"/>
              <a:gd name="T38" fmla="*/ 927 w 1011"/>
              <a:gd name="T39" fmla="*/ 568 h 668"/>
              <a:gd name="T40" fmla="*/ 874 w 1011"/>
              <a:gd name="T41" fmla="*/ 522 h 668"/>
              <a:gd name="T42" fmla="*/ 819 w 1011"/>
              <a:gd name="T43" fmla="*/ 477 h 668"/>
              <a:gd name="T44" fmla="*/ 764 w 1011"/>
              <a:gd name="T45" fmla="*/ 436 h 668"/>
              <a:gd name="T46" fmla="*/ 706 w 1011"/>
              <a:gd name="T47" fmla="*/ 394 h 668"/>
              <a:gd name="T48" fmla="*/ 649 w 1011"/>
              <a:gd name="T49" fmla="*/ 356 h 668"/>
              <a:gd name="T50" fmla="*/ 590 w 1011"/>
              <a:gd name="T51" fmla="*/ 317 h 668"/>
              <a:gd name="T52" fmla="*/ 529 w 1011"/>
              <a:gd name="T53" fmla="*/ 277 h 668"/>
              <a:gd name="T54" fmla="*/ 461 w 1011"/>
              <a:gd name="T55" fmla="*/ 235 h 668"/>
              <a:gd name="T56" fmla="*/ 392 w 1011"/>
              <a:gd name="T57" fmla="*/ 194 h 668"/>
              <a:gd name="T58" fmla="*/ 324 w 1011"/>
              <a:gd name="T59" fmla="*/ 154 h 668"/>
              <a:gd name="T60" fmla="*/ 254 w 1011"/>
              <a:gd name="T61" fmla="*/ 115 h 668"/>
              <a:gd name="T62" fmla="*/ 182 w 1011"/>
              <a:gd name="T63" fmla="*/ 78 h 668"/>
              <a:gd name="T64" fmla="*/ 110 w 1011"/>
              <a:gd name="T65" fmla="*/ 45 h 668"/>
              <a:gd name="T66" fmla="*/ 37 w 1011"/>
              <a:gd name="T67" fmla="*/ 15 h 668"/>
              <a:gd name="T68" fmla="*/ 1 w 1011"/>
              <a:gd name="T69" fmla="*/ 3 h 668"/>
              <a:gd name="T70" fmla="*/ 4 w 1011"/>
              <a:gd name="T71" fmla="*/ 13 h 668"/>
              <a:gd name="T72" fmla="*/ 7 w 1011"/>
              <a:gd name="T73" fmla="*/ 1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1" h="668">
                <a:moveTo>
                  <a:pt x="7" y="16"/>
                </a:moveTo>
                <a:lnTo>
                  <a:pt x="41" y="30"/>
                </a:lnTo>
                <a:lnTo>
                  <a:pt x="76" y="45"/>
                </a:lnTo>
                <a:lnTo>
                  <a:pt x="110" y="60"/>
                </a:lnTo>
                <a:lnTo>
                  <a:pt x="143" y="76"/>
                </a:lnTo>
                <a:lnTo>
                  <a:pt x="178" y="92"/>
                </a:lnTo>
                <a:lnTo>
                  <a:pt x="211" y="109"/>
                </a:lnTo>
                <a:lnTo>
                  <a:pt x="243" y="126"/>
                </a:lnTo>
                <a:lnTo>
                  <a:pt x="276" y="144"/>
                </a:lnTo>
                <a:lnTo>
                  <a:pt x="309" y="162"/>
                </a:lnTo>
                <a:lnTo>
                  <a:pt x="342" y="181"/>
                </a:lnTo>
                <a:lnTo>
                  <a:pt x="375" y="199"/>
                </a:lnTo>
                <a:lnTo>
                  <a:pt x="408" y="219"/>
                </a:lnTo>
                <a:lnTo>
                  <a:pt x="440" y="238"/>
                </a:lnTo>
                <a:lnTo>
                  <a:pt x="473" y="258"/>
                </a:lnTo>
                <a:lnTo>
                  <a:pt x="504" y="280"/>
                </a:lnTo>
                <a:lnTo>
                  <a:pt x="536" y="300"/>
                </a:lnTo>
                <a:lnTo>
                  <a:pt x="567" y="321"/>
                </a:lnTo>
                <a:lnTo>
                  <a:pt x="599" y="343"/>
                </a:lnTo>
                <a:lnTo>
                  <a:pt x="629" y="364"/>
                </a:lnTo>
                <a:lnTo>
                  <a:pt x="660" y="386"/>
                </a:lnTo>
                <a:lnTo>
                  <a:pt x="691" y="409"/>
                </a:lnTo>
                <a:lnTo>
                  <a:pt x="721" y="431"/>
                </a:lnTo>
                <a:lnTo>
                  <a:pt x="751" y="454"/>
                </a:lnTo>
                <a:lnTo>
                  <a:pt x="781" y="477"/>
                </a:lnTo>
                <a:lnTo>
                  <a:pt x="811" y="500"/>
                </a:lnTo>
                <a:lnTo>
                  <a:pt x="840" y="523"/>
                </a:lnTo>
                <a:lnTo>
                  <a:pt x="870" y="548"/>
                </a:lnTo>
                <a:lnTo>
                  <a:pt x="898" y="570"/>
                </a:lnTo>
                <a:lnTo>
                  <a:pt x="927" y="595"/>
                </a:lnTo>
                <a:lnTo>
                  <a:pt x="956" y="619"/>
                </a:lnTo>
                <a:lnTo>
                  <a:pt x="984" y="644"/>
                </a:lnTo>
                <a:lnTo>
                  <a:pt x="1011" y="668"/>
                </a:lnTo>
                <a:lnTo>
                  <a:pt x="1011" y="664"/>
                </a:lnTo>
                <a:lnTo>
                  <a:pt x="1010" y="655"/>
                </a:lnTo>
                <a:lnTo>
                  <a:pt x="1007" y="646"/>
                </a:lnTo>
                <a:lnTo>
                  <a:pt x="1003" y="639"/>
                </a:lnTo>
                <a:lnTo>
                  <a:pt x="978" y="615"/>
                </a:lnTo>
                <a:lnTo>
                  <a:pt x="953" y="591"/>
                </a:lnTo>
                <a:lnTo>
                  <a:pt x="927" y="568"/>
                </a:lnTo>
                <a:lnTo>
                  <a:pt x="901" y="543"/>
                </a:lnTo>
                <a:lnTo>
                  <a:pt x="874" y="522"/>
                </a:lnTo>
                <a:lnTo>
                  <a:pt x="847" y="499"/>
                </a:lnTo>
                <a:lnTo>
                  <a:pt x="819" y="477"/>
                </a:lnTo>
                <a:lnTo>
                  <a:pt x="792" y="456"/>
                </a:lnTo>
                <a:lnTo>
                  <a:pt x="764" y="436"/>
                </a:lnTo>
                <a:lnTo>
                  <a:pt x="735" y="416"/>
                </a:lnTo>
                <a:lnTo>
                  <a:pt x="706" y="394"/>
                </a:lnTo>
                <a:lnTo>
                  <a:pt x="678" y="376"/>
                </a:lnTo>
                <a:lnTo>
                  <a:pt x="649" y="356"/>
                </a:lnTo>
                <a:lnTo>
                  <a:pt x="620" y="337"/>
                </a:lnTo>
                <a:lnTo>
                  <a:pt x="590" y="317"/>
                </a:lnTo>
                <a:lnTo>
                  <a:pt x="562" y="298"/>
                </a:lnTo>
                <a:lnTo>
                  <a:pt x="529" y="277"/>
                </a:lnTo>
                <a:lnTo>
                  <a:pt x="494" y="255"/>
                </a:lnTo>
                <a:lnTo>
                  <a:pt x="461" y="235"/>
                </a:lnTo>
                <a:lnTo>
                  <a:pt x="427" y="214"/>
                </a:lnTo>
                <a:lnTo>
                  <a:pt x="392" y="194"/>
                </a:lnTo>
                <a:lnTo>
                  <a:pt x="358" y="174"/>
                </a:lnTo>
                <a:lnTo>
                  <a:pt x="324" y="154"/>
                </a:lnTo>
                <a:lnTo>
                  <a:pt x="288" y="134"/>
                </a:lnTo>
                <a:lnTo>
                  <a:pt x="254" y="115"/>
                </a:lnTo>
                <a:lnTo>
                  <a:pt x="218" y="96"/>
                </a:lnTo>
                <a:lnTo>
                  <a:pt x="182" y="78"/>
                </a:lnTo>
                <a:lnTo>
                  <a:pt x="146" y="60"/>
                </a:lnTo>
                <a:lnTo>
                  <a:pt x="110" y="45"/>
                </a:lnTo>
                <a:lnTo>
                  <a:pt x="73" y="29"/>
                </a:lnTo>
                <a:lnTo>
                  <a:pt x="37" y="15"/>
                </a:lnTo>
                <a:lnTo>
                  <a:pt x="0" y="0"/>
                </a:lnTo>
                <a:lnTo>
                  <a:pt x="1" y="3"/>
                </a:lnTo>
                <a:lnTo>
                  <a:pt x="3" y="7"/>
                </a:lnTo>
                <a:lnTo>
                  <a:pt x="4" y="13"/>
                </a:lnTo>
                <a:lnTo>
                  <a:pt x="7" y="16"/>
                </a:lnTo>
                <a:lnTo>
                  <a:pt x="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19931033">
            <a:off x="2594263" y="4806469"/>
            <a:ext cx="3970593" cy="2543112"/>
          </a:xfrm>
          <a:custGeom>
            <a:avLst/>
            <a:gdLst>
              <a:gd name="T0" fmla="*/ 1 w 904"/>
              <a:gd name="T1" fmla="*/ 2 h 579"/>
              <a:gd name="T2" fmla="*/ 59 w 904"/>
              <a:gd name="T3" fmla="*/ 38 h 579"/>
              <a:gd name="T4" fmla="*/ 115 w 904"/>
              <a:gd name="T5" fmla="*/ 72 h 579"/>
              <a:gd name="T6" fmla="*/ 172 w 904"/>
              <a:gd name="T7" fmla="*/ 108 h 579"/>
              <a:gd name="T8" fmla="*/ 229 w 904"/>
              <a:gd name="T9" fmla="*/ 142 h 579"/>
              <a:gd name="T10" fmla="*/ 287 w 904"/>
              <a:gd name="T11" fmla="*/ 178 h 579"/>
              <a:gd name="T12" fmla="*/ 344 w 904"/>
              <a:gd name="T13" fmla="*/ 212 h 579"/>
              <a:gd name="T14" fmla="*/ 400 w 904"/>
              <a:gd name="T15" fmla="*/ 248 h 579"/>
              <a:gd name="T16" fmla="*/ 457 w 904"/>
              <a:gd name="T17" fmla="*/ 283 h 579"/>
              <a:gd name="T18" fmla="*/ 514 w 904"/>
              <a:gd name="T19" fmla="*/ 318 h 579"/>
              <a:gd name="T20" fmla="*/ 570 w 904"/>
              <a:gd name="T21" fmla="*/ 354 h 579"/>
              <a:gd name="T22" fmla="*/ 626 w 904"/>
              <a:gd name="T23" fmla="*/ 390 h 579"/>
              <a:gd name="T24" fmla="*/ 683 w 904"/>
              <a:gd name="T25" fmla="*/ 427 h 579"/>
              <a:gd name="T26" fmla="*/ 739 w 904"/>
              <a:gd name="T27" fmla="*/ 464 h 579"/>
              <a:gd name="T28" fmla="*/ 794 w 904"/>
              <a:gd name="T29" fmla="*/ 502 h 579"/>
              <a:gd name="T30" fmla="*/ 850 w 904"/>
              <a:gd name="T31" fmla="*/ 540 h 579"/>
              <a:gd name="T32" fmla="*/ 904 w 904"/>
              <a:gd name="T33" fmla="*/ 579 h 579"/>
              <a:gd name="T34" fmla="*/ 903 w 904"/>
              <a:gd name="T35" fmla="*/ 576 h 579"/>
              <a:gd name="T36" fmla="*/ 901 w 904"/>
              <a:gd name="T37" fmla="*/ 572 h 579"/>
              <a:gd name="T38" fmla="*/ 898 w 904"/>
              <a:gd name="T39" fmla="*/ 566 h 579"/>
              <a:gd name="T40" fmla="*/ 895 w 904"/>
              <a:gd name="T41" fmla="*/ 562 h 579"/>
              <a:gd name="T42" fmla="*/ 842 w 904"/>
              <a:gd name="T43" fmla="*/ 522 h 579"/>
              <a:gd name="T44" fmla="*/ 789 w 904"/>
              <a:gd name="T45" fmla="*/ 483 h 579"/>
              <a:gd name="T46" fmla="*/ 735 w 904"/>
              <a:gd name="T47" fmla="*/ 444 h 579"/>
              <a:gd name="T48" fmla="*/ 681 w 904"/>
              <a:gd name="T49" fmla="*/ 409 h 579"/>
              <a:gd name="T50" fmla="*/ 626 w 904"/>
              <a:gd name="T51" fmla="*/ 371 h 579"/>
              <a:gd name="T52" fmla="*/ 570 w 904"/>
              <a:gd name="T53" fmla="*/ 337 h 579"/>
              <a:gd name="T54" fmla="*/ 513 w 904"/>
              <a:gd name="T55" fmla="*/ 301 h 579"/>
              <a:gd name="T56" fmla="*/ 457 w 904"/>
              <a:gd name="T57" fmla="*/ 267 h 579"/>
              <a:gd name="T58" fmla="*/ 400 w 904"/>
              <a:gd name="T59" fmla="*/ 234 h 579"/>
              <a:gd name="T60" fmla="*/ 342 w 904"/>
              <a:gd name="T61" fmla="*/ 199 h 579"/>
              <a:gd name="T62" fmla="*/ 285 w 904"/>
              <a:gd name="T63" fmla="*/ 166 h 579"/>
              <a:gd name="T64" fmla="*/ 228 w 904"/>
              <a:gd name="T65" fmla="*/ 134 h 579"/>
              <a:gd name="T66" fmla="*/ 171 w 904"/>
              <a:gd name="T67" fmla="*/ 101 h 579"/>
              <a:gd name="T68" fmla="*/ 113 w 904"/>
              <a:gd name="T69" fmla="*/ 68 h 579"/>
              <a:gd name="T70" fmla="*/ 57 w 904"/>
              <a:gd name="T71" fmla="*/ 33 h 579"/>
              <a:gd name="T72" fmla="*/ 0 w 904"/>
              <a:gd name="T73" fmla="*/ 0 h 579"/>
              <a:gd name="T74" fmla="*/ 1 w 904"/>
              <a:gd name="T75" fmla="*/ 0 h 579"/>
              <a:gd name="T76" fmla="*/ 1 w 904"/>
              <a:gd name="T77" fmla="*/ 0 h 579"/>
              <a:gd name="T78" fmla="*/ 1 w 904"/>
              <a:gd name="T79" fmla="*/ 2 h 579"/>
              <a:gd name="T80" fmla="*/ 1 w 904"/>
              <a:gd name="T81" fmla="*/ 2 h 579"/>
              <a:gd name="T82" fmla="*/ 1 w 904"/>
              <a:gd name="T83" fmla="*/ 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4" h="579">
                <a:moveTo>
                  <a:pt x="1" y="2"/>
                </a:moveTo>
                <a:lnTo>
                  <a:pt x="59" y="38"/>
                </a:lnTo>
                <a:lnTo>
                  <a:pt x="115" y="72"/>
                </a:lnTo>
                <a:lnTo>
                  <a:pt x="172" y="108"/>
                </a:lnTo>
                <a:lnTo>
                  <a:pt x="229" y="142"/>
                </a:lnTo>
                <a:lnTo>
                  <a:pt x="287" y="178"/>
                </a:lnTo>
                <a:lnTo>
                  <a:pt x="344" y="212"/>
                </a:lnTo>
                <a:lnTo>
                  <a:pt x="400" y="248"/>
                </a:lnTo>
                <a:lnTo>
                  <a:pt x="457" y="283"/>
                </a:lnTo>
                <a:lnTo>
                  <a:pt x="514" y="318"/>
                </a:lnTo>
                <a:lnTo>
                  <a:pt x="570" y="354"/>
                </a:lnTo>
                <a:lnTo>
                  <a:pt x="626" y="390"/>
                </a:lnTo>
                <a:lnTo>
                  <a:pt x="683" y="427"/>
                </a:lnTo>
                <a:lnTo>
                  <a:pt x="739" y="464"/>
                </a:lnTo>
                <a:lnTo>
                  <a:pt x="794" y="502"/>
                </a:lnTo>
                <a:lnTo>
                  <a:pt x="850" y="540"/>
                </a:lnTo>
                <a:lnTo>
                  <a:pt x="904" y="579"/>
                </a:lnTo>
                <a:lnTo>
                  <a:pt x="903" y="576"/>
                </a:lnTo>
                <a:lnTo>
                  <a:pt x="901" y="572"/>
                </a:lnTo>
                <a:lnTo>
                  <a:pt x="898" y="566"/>
                </a:lnTo>
                <a:lnTo>
                  <a:pt x="895" y="562"/>
                </a:lnTo>
                <a:lnTo>
                  <a:pt x="842" y="522"/>
                </a:lnTo>
                <a:lnTo>
                  <a:pt x="789" y="483"/>
                </a:lnTo>
                <a:lnTo>
                  <a:pt x="735" y="444"/>
                </a:lnTo>
                <a:lnTo>
                  <a:pt x="681" y="409"/>
                </a:lnTo>
                <a:lnTo>
                  <a:pt x="626" y="371"/>
                </a:lnTo>
                <a:lnTo>
                  <a:pt x="570" y="337"/>
                </a:lnTo>
                <a:lnTo>
                  <a:pt x="513" y="301"/>
                </a:lnTo>
                <a:lnTo>
                  <a:pt x="457" y="267"/>
                </a:lnTo>
                <a:lnTo>
                  <a:pt x="400" y="234"/>
                </a:lnTo>
                <a:lnTo>
                  <a:pt x="342" y="199"/>
                </a:lnTo>
                <a:lnTo>
                  <a:pt x="285" y="166"/>
                </a:lnTo>
                <a:lnTo>
                  <a:pt x="228" y="134"/>
                </a:lnTo>
                <a:lnTo>
                  <a:pt x="171" y="101"/>
                </a:lnTo>
                <a:lnTo>
                  <a:pt x="113" y="68"/>
                </a:lnTo>
                <a:lnTo>
                  <a:pt x="57" y="33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18800" name="קבוצה 118799"/>
          <p:cNvGrpSpPr/>
          <p:nvPr/>
        </p:nvGrpSpPr>
        <p:grpSpPr>
          <a:xfrm>
            <a:off x="1802064" y="2358525"/>
            <a:ext cx="6837917" cy="4512104"/>
            <a:chOff x="1802064" y="2358525"/>
            <a:chExt cx="6837917" cy="4512104"/>
          </a:xfrm>
        </p:grpSpPr>
        <p:cxnSp>
          <p:nvCxnSpPr>
            <p:cNvPr id="7" name="Straight Connector 5"/>
            <p:cNvCxnSpPr/>
            <p:nvPr/>
          </p:nvCxnSpPr>
          <p:spPr>
            <a:xfrm>
              <a:off x="3497943" y="2358525"/>
              <a:ext cx="514203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59" name="מלבן 58"/>
          <p:cNvSpPr/>
          <p:nvPr/>
        </p:nvSpPr>
        <p:spPr>
          <a:xfrm rot="158403">
            <a:off x="2368079" y="4048408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cs typeface="Arial" panose="020B0604020202020204" pitchFamily="34" charset="0"/>
              </a:rPr>
              <a:t>M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BC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dirty="0">
                <a:cs typeface="Arial" panose="020B0604020202020204" pitchFamily="34" charset="0"/>
              </a:rPr>
              <a:t>לכן הוא גם תיכון,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99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הצעת הוכחה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9" name="מלבן 38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cs typeface="Arial" panose="020B0604020202020204" pitchFamily="34" charset="0"/>
              </a:rPr>
              <a:t>M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BC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dirty="0">
                <a:cs typeface="Arial" panose="020B0604020202020204" pitchFamily="34" charset="0"/>
              </a:rPr>
              <a:t>לכן הוא גם תיכון,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8586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הצעת הוכחה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cs typeface="Arial" panose="020B0604020202020204" pitchFamily="34" charset="0"/>
              </a:rPr>
              <a:t>M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BC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הקטע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MP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AMB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b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לכן הוא גם תיכון, ומכאן ש-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AB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   לכן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MP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he-IL" sz="16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מש"ל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he-IL" sz="1600" dirty="0"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868256" y="2910199"/>
            <a:ext cx="2576522" cy="1421637"/>
          </a:xfrm>
          <a:prstGeom prst="wedgeRoundRectCallout">
            <a:avLst>
              <a:gd name="adj1" fmla="val 72142"/>
              <a:gd name="adj2" fmla="val -35206"/>
              <a:gd name="adj3" fmla="val 16667"/>
            </a:avLst>
          </a:prstGeom>
          <a:noFill/>
          <a:ln>
            <a:solidFill>
              <a:srgbClr val="CC0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אם כך, מה נותר להראות?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endParaRPr lang="he-I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2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הצעת הוכחה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cs typeface="Arial" panose="020B0604020202020204" pitchFamily="34" charset="0"/>
              </a:rPr>
              <a:t>M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BC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הקטע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MP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AMB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b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לכן הוא גם תיכון, ומכאן ש-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AB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   לכן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MP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ABC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he-IL" sz="16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מש"ל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he-IL" sz="1600" dirty="0"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868256" y="2910199"/>
            <a:ext cx="2576522" cy="1421637"/>
          </a:xfrm>
          <a:prstGeom prst="wedgeRoundRectCallout">
            <a:avLst>
              <a:gd name="adj1" fmla="val 72142"/>
              <a:gd name="adj2" fmla="val -35206"/>
              <a:gd name="adj3" fmla="val 16667"/>
            </a:avLst>
          </a:prstGeom>
          <a:noFill/>
          <a:ln>
            <a:solidFill>
              <a:srgbClr val="CC0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אם כך, מה נותר להראות?</a:t>
            </a:r>
          </a:p>
          <a:p>
            <a:pPr algn="ctr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נותר להראות שהנקודה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endParaRPr lang="he-I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הצעת הוכחה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dirty="0">
                <a:cs typeface="Arial" panose="020B0604020202020204" pitchFamily="34" charset="0"/>
              </a:rPr>
              <a:t>לכן הוא גם תיכון,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3794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בדיקת ההוכחה שהוצעה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 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b="1" dirty="0">
                <a:solidFill>
                  <a:srgbClr val="FF0000"/>
                </a:solidFill>
                <a:cs typeface="Arial" panose="020B0604020202020204" pitchFamily="34" charset="0"/>
              </a:rPr>
              <a:t>לכן הוא גם תיכון</a:t>
            </a:r>
            <a:r>
              <a:rPr lang="he-IL" sz="1600" dirty="0">
                <a:cs typeface="Arial" panose="020B0604020202020204" pitchFamily="34" charset="0"/>
              </a:rPr>
              <a:t>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0805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בדיקת ההוכחה שהוצעה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 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b="1" dirty="0">
                <a:solidFill>
                  <a:srgbClr val="FF0000"/>
                </a:solidFill>
                <a:cs typeface="Arial" panose="020B0604020202020204" pitchFamily="34" charset="0"/>
              </a:rPr>
              <a:t>לכן הוא גם תיכון</a:t>
            </a:r>
            <a:r>
              <a:rPr lang="he-IL" sz="1600" dirty="0">
                <a:cs typeface="Arial" panose="020B0604020202020204" pitchFamily="34" charset="0"/>
              </a:rPr>
              <a:t>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 </a:t>
            </a:r>
          </a:p>
        </p:txBody>
      </p:sp>
      <p:sp>
        <p:nvSpPr>
          <p:cNvPr id="33" name="הסבר מלבני מעוגל 32"/>
          <p:cNvSpPr/>
          <p:nvPr/>
        </p:nvSpPr>
        <p:spPr>
          <a:xfrm>
            <a:off x="133350" y="2910199"/>
            <a:ext cx="3311428" cy="3490601"/>
          </a:xfrm>
          <a:prstGeom prst="wedgeRoundRectCallout">
            <a:avLst>
              <a:gd name="adj1" fmla="val 133828"/>
              <a:gd name="adj2" fmla="val -23327"/>
              <a:gd name="adj3" fmla="val 16667"/>
            </a:avLst>
          </a:prstGeom>
          <a:noFill/>
          <a:ln>
            <a:solidFill>
              <a:srgbClr val="CC0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האומנם?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he-I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2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בדיקת ההוכחה שהוצעה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 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b="1" dirty="0">
                <a:solidFill>
                  <a:srgbClr val="FF0000"/>
                </a:solidFill>
                <a:cs typeface="Arial" panose="020B0604020202020204" pitchFamily="34" charset="0"/>
              </a:rPr>
              <a:t>לכן הוא גם תיכון</a:t>
            </a:r>
            <a:r>
              <a:rPr lang="he-IL" sz="1600" dirty="0">
                <a:cs typeface="Arial" panose="020B0604020202020204" pitchFamily="34" charset="0"/>
              </a:rPr>
              <a:t>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 </a:t>
            </a:r>
          </a:p>
        </p:txBody>
      </p:sp>
      <p:sp>
        <p:nvSpPr>
          <p:cNvPr id="33" name="הסבר מלבני מעוגל 32"/>
          <p:cNvSpPr/>
          <p:nvPr/>
        </p:nvSpPr>
        <p:spPr>
          <a:xfrm>
            <a:off x="133350" y="2910199"/>
            <a:ext cx="3186404" cy="3490601"/>
          </a:xfrm>
          <a:prstGeom prst="wedgeRoundRectCallout">
            <a:avLst>
              <a:gd name="adj1" fmla="val 133828"/>
              <a:gd name="adj2" fmla="val -23327"/>
              <a:gd name="adj3" fmla="val 16667"/>
            </a:avLst>
          </a:prstGeom>
          <a:noFill/>
          <a:ln>
            <a:solidFill>
              <a:srgbClr val="CC0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t"/>
          <a:lstStyle/>
          <a:p>
            <a:pPr algn="ctr">
              <a:lnSpc>
                <a:spcPct val="150000"/>
              </a:lnSpc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האומנם?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כדי להסיק שחוצה זווית במשולש הוא גם תיכון - יש לנמק מדוע הוא חוצה </a:t>
            </a:r>
            <a:r>
              <a:rPr lang="he-I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זווית הראש </a:t>
            </a: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במשולש </a:t>
            </a:r>
            <a:r>
              <a:rPr lang="he-I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שווה-שוקיים</a:t>
            </a: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he-I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4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2658" y="1766770"/>
            <a:ext cx="8236530" cy="4569371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he-IL" sz="1800" b="1" dirty="0"/>
              <a:t>בשיעור זה נכיר את קטע האמצעים במשולש.</a:t>
            </a:r>
          </a:p>
          <a:p>
            <a:pPr marL="628650" indent="-363538">
              <a:lnSpc>
                <a:spcPct val="200000"/>
              </a:lnSpc>
              <a:buFont typeface="+mj-lt"/>
              <a:buAutoNum type="arabicParenR"/>
            </a:pPr>
            <a:r>
              <a:rPr lang="he-IL" dirty="0"/>
              <a:t>הגדרת קטע האמצעים במשולש</a:t>
            </a:r>
          </a:p>
          <a:p>
            <a:pPr marL="628650" indent="-363538">
              <a:lnSpc>
                <a:spcPct val="200000"/>
              </a:lnSpc>
              <a:buFont typeface="+mj-lt"/>
              <a:buAutoNum type="arabicParenR"/>
            </a:pPr>
            <a:r>
              <a:rPr lang="he-IL" dirty="0"/>
              <a:t>תכונות קטע האמצעים במשולש</a:t>
            </a:r>
          </a:p>
          <a:p>
            <a:pPr marL="628650" indent="-363538">
              <a:lnSpc>
                <a:spcPct val="200000"/>
              </a:lnSpc>
              <a:buFont typeface="+mj-lt"/>
              <a:buAutoNum type="arabicParenR"/>
            </a:pPr>
            <a:r>
              <a:rPr lang="he-IL" dirty="0"/>
              <a:t>סיכום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e-IL" dirty="0"/>
              <a:t>מה מצפה לנו היום?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57610"/>
          <a:stretch/>
        </p:blipFill>
        <p:spPr bwMode="auto">
          <a:xfrm>
            <a:off x="209864" y="2035749"/>
            <a:ext cx="3937338" cy="175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73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תיקון ההוכחה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054890" y="1062232"/>
            <a:ext cx="6089110" cy="5095380"/>
            <a:chOff x="1802064" y="2656875"/>
            <a:chExt cx="6089110" cy="5095380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 rot="19949725">
              <a:off x="2617765" y="5084973"/>
              <a:ext cx="4036861" cy="2667282"/>
            </a:xfrm>
            <a:custGeom>
              <a:avLst/>
              <a:gdLst>
                <a:gd name="T0" fmla="*/ 41 w 1011"/>
                <a:gd name="T1" fmla="*/ 30 h 668"/>
                <a:gd name="T2" fmla="*/ 110 w 1011"/>
                <a:gd name="T3" fmla="*/ 60 h 668"/>
                <a:gd name="T4" fmla="*/ 178 w 1011"/>
                <a:gd name="T5" fmla="*/ 92 h 668"/>
                <a:gd name="T6" fmla="*/ 243 w 1011"/>
                <a:gd name="T7" fmla="*/ 126 h 668"/>
                <a:gd name="T8" fmla="*/ 309 w 1011"/>
                <a:gd name="T9" fmla="*/ 162 h 668"/>
                <a:gd name="T10" fmla="*/ 375 w 1011"/>
                <a:gd name="T11" fmla="*/ 199 h 668"/>
                <a:gd name="T12" fmla="*/ 440 w 1011"/>
                <a:gd name="T13" fmla="*/ 238 h 668"/>
                <a:gd name="T14" fmla="*/ 504 w 1011"/>
                <a:gd name="T15" fmla="*/ 280 h 668"/>
                <a:gd name="T16" fmla="*/ 567 w 1011"/>
                <a:gd name="T17" fmla="*/ 321 h 668"/>
                <a:gd name="T18" fmla="*/ 629 w 1011"/>
                <a:gd name="T19" fmla="*/ 364 h 668"/>
                <a:gd name="T20" fmla="*/ 691 w 1011"/>
                <a:gd name="T21" fmla="*/ 409 h 668"/>
                <a:gd name="T22" fmla="*/ 751 w 1011"/>
                <a:gd name="T23" fmla="*/ 454 h 668"/>
                <a:gd name="T24" fmla="*/ 811 w 1011"/>
                <a:gd name="T25" fmla="*/ 500 h 668"/>
                <a:gd name="T26" fmla="*/ 870 w 1011"/>
                <a:gd name="T27" fmla="*/ 548 h 668"/>
                <a:gd name="T28" fmla="*/ 927 w 1011"/>
                <a:gd name="T29" fmla="*/ 595 h 668"/>
                <a:gd name="T30" fmla="*/ 984 w 1011"/>
                <a:gd name="T31" fmla="*/ 644 h 668"/>
                <a:gd name="T32" fmla="*/ 1011 w 1011"/>
                <a:gd name="T33" fmla="*/ 664 h 668"/>
                <a:gd name="T34" fmla="*/ 1007 w 1011"/>
                <a:gd name="T35" fmla="*/ 646 h 668"/>
                <a:gd name="T36" fmla="*/ 978 w 1011"/>
                <a:gd name="T37" fmla="*/ 615 h 668"/>
                <a:gd name="T38" fmla="*/ 927 w 1011"/>
                <a:gd name="T39" fmla="*/ 568 h 668"/>
                <a:gd name="T40" fmla="*/ 874 w 1011"/>
                <a:gd name="T41" fmla="*/ 522 h 668"/>
                <a:gd name="T42" fmla="*/ 819 w 1011"/>
                <a:gd name="T43" fmla="*/ 477 h 668"/>
                <a:gd name="T44" fmla="*/ 764 w 1011"/>
                <a:gd name="T45" fmla="*/ 436 h 668"/>
                <a:gd name="T46" fmla="*/ 706 w 1011"/>
                <a:gd name="T47" fmla="*/ 394 h 668"/>
                <a:gd name="T48" fmla="*/ 649 w 1011"/>
                <a:gd name="T49" fmla="*/ 356 h 668"/>
                <a:gd name="T50" fmla="*/ 590 w 1011"/>
                <a:gd name="T51" fmla="*/ 317 h 668"/>
                <a:gd name="T52" fmla="*/ 529 w 1011"/>
                <a:gd name="T53" fmla="*/ 277 h 668"/>
                <a:gd name="T54" fmla="*/ 461 w 1011"/>
                <a:gd name="T55" fmla="*/ 235 h 668"/>
                <a:gd name="T56" fmla="*/ 392 w 1011"/>
                <a:gd name="T57" fmla="*/ 194 h 668"/>
                <a:gd name="T58" fmla="*/ 324 w 1011"/>
                <a:gd name="T59" fmla="*/ 154 h 668"/>
                <a:gd name="T60" fmla="*/ 254 w 1011"/>
                <a:gd name="T61" fmla="*/ 115 h 668"/>
                <a:gd name="T62" fmla="*/ 182 w 1011"/>
                <a:gd name="T63" fmla="*/ 78 h 668"/>
                <a:gd name="T64" fmla="*/ 110 w 1011"/>
                <a:gd name="T65" fmla="*/ 45 h 668"/>
                <a:gd name="T66" fmla="*/ 37 w 1011"/>
                <a:gd name="T67" fmla="*/ 15 h 668"/>
                <a:gd name="T68" fmla="*/ 1 w 1011"/>
                <a:gd name="T69" fmla="*/ 3 h 668"/>
                <a:gd name="T70" fmla="*/ 4 w 1011"/>
                <a:gd name="T71" fmla="*/ 13 h 668"/>
                <a:gd name="T72" fmla="*/ 7 w 1011"/>
                <a:gd name="T73" fmla="*/ 1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668">
                  <a:moveTo>
                    <a:pt x="7" y="16"/>
                  </a:moveTo>
                  <a:lnTo>
                    <a:pt x="41" y="30"/>
                  </a:lnTo>
                  <a:lnTo>
                    <a:pt x="76" y="45"/>
                  </a:lnTo>
                  <a:lnTo>
                    <a:pt x="110" y="60"/>
                  </a:lnTo>
                  <a:lnTo>
                    <a:pt x="143" y="76"/>
                  </a:lnTo>
                  <a:lnTo>
                    <a:pt x="178" y="92"/>
                  </a:lnTo>
                  <a:lnTo>
                    <a:pt x="211" y="109"/>
                  </a:lnTo>
                  <a:lnTo>
                    <a:pt x="243" y="126"/>
                  </a:lnTo>
                  <a:lnTo>
                    <a:pt x="276" y="144"/>
                  </a:lnTo>
                  <a:lnTo>
                    <a:pt x="309" y="162"/>
                  </a:lnTo>
                  <a:lnTo>
                    <a:pt x="342" y="181"/>
                  </a:lnTo>
                  <a:lnTo>
                    <a:pt x="375" y="199"/>
                  </a:lnTo>
                  <a:lnTo>
                    <a:pt x="408" y="219"/>
                  </a:lnTo>
                  <a:lnTo>
                    <a:pt x="440" y="238"/>
                  </a:lnTo>
                  <a:lnTo>
                    <a:pt x="473" y="258"/>
                  </a:lnTo>
                  <a:lnTo>
                    <a:pt x="504" y="280"/>
                  </a:lnTo>
                  <a:lnTo>
                    <a:pt x="536" y="300"/>
                  </a:lnTo>
                  <a:lnTo>
                    <a:pt x="567" y="321"/>
                  </a:lnTo>
                  <a:lnTo>
                    <a:pt x="599" y="343"/>
                  </a:lnTo>
                  <a:lnTo>
                    <a:pt x="629" y="364"/>
                  </a:lnTo>
                  <a:lnTo>
                    <a:pt x="660" y="386"/>
                  </a:lnTo>
                  <a:lnTo>
                    <a:pt x="691" y="409"/>
                  </a:lnTo>
                  <a:lnTo>
                    <a:pt x="721" y="431"/>
                  </a:lnTo>
                  <a:lnTo>
                    <a:pt x="751" y="454"/>
                  </a:lnTo>
                  <a:lnTo>
                    <a:pt x="781" y="477"/>
                  </a:lnTo>
                  <a:lnTo>
                    <a:pt x="811" y="500"/>
                  </a:lnTo>
                  <a:lnTo>
                    <a:pt x="840" y="523"/>
                  </a:lnTo>
                  <a:lnTo>
                    <a:pt x="870" y="548"/>
                  </a:lnTo>
                  <a:lnTo>
                    <a:pt x="898" y="570"/>
                  </a:lnTo>
                  <a:lnTo>
                    <a:pt x="927" y="595"/>
                  </a:lnTo>
                  <a:lnTo>
                    <a:pt x="956" y="619"/>
                  </a:lnTo>
                  <a:lnTo>
                    <a:pt x="984" y="644"/>
                  </a:lnTo>
                  <a:lnTo>
                    <a:pt x="1011" y="668"/>
                  </a:lnTo>
                  <a:lnTo>
                    <a:pt x="1011" y="664"/>
                  </a:lnTo>
                  <a:lnTo>
                    <a:pt x="1010" y="655"/>
                  </a:lnTo>
                  <a:lnTo>
                    <a:pt x="1007" y="646"/>
                  </a:lnTo>
                  <a:lnTo>
                    <a:pt x="1003" y="639"/>
                  </a:lnTo>
                  <a:lnTo>
                    <a:pt x="978" y="615"/>
                  </a:lnTo>
                  <a:lnTo>
                    <a:pt x="953" y="591"/>
                  </a:lnTo>
                  <a:lnTo>
                    <a:pt x="927" y="568"/>
                  </a:lnTo>
                  <a:lnTo>
                    <a:pt x="901" y="543"/>
                  </a:lnTo>
                  <a:lnTo>
                    <a:pt x="874" y="522"/>
                  </a:lnTo>
                  <a:lnTo>
                    <a:pt x="847" y="499"/>
                  </a:lnTo>
                  <a:lnTo>
                    <a:pt x="819" y="477"/>
                  </a:lnTo>
                  <a:lnTo>
                    <a:pt x="792" y="456"/>
                  </a:lnTo>
                  <a:lnTo>
                    <a:pt x="764" y="436"/>
                  </a:lnTo>
                  <a:lnTo>
                    <a:pt x="735" y="416"/>
                  </a:lnTo>
                  <a:lnTo>
                    <a:pt x="706" y="394"/>
                  </a:lnTo>
                  <a:lnTo>
                    <a:pt x="678" y="376"/>
                  </a:lnTo>
                  <a:lnTo>
                    <a:pt x="649" y="356"/>
                  </a:lnTo>
                  <a:lnTo>
                    <a:pt x="620" y="337"/>
                  </a:lnTo>
                  <a:lnTo>
                    <a:pt x="590" y="317"/>
                  </a:lnTo>
                  <a:lnTo>
                    <a:pt x="562" y="298"/>
                  </a:lnTo>
                  <a:lnTo>
                    <a:pt x="529" y="277"/>
                  </a:lnTo>
                  <a:lnTo>
                    <a:pt x="494" y="255"/>
                  </a:lnTo>
                  <a:lnTo>
                    <a:pt x="461" y="235"/>
                  </a:lnTo>
                  <a:lnTo>
                    <a:pt x="427" y="214"/>
                  </a:lnTo>
                  <a:lnTo>
                    <a:pt x="392" y="194"/>
                  </a:lnTo>
                  <a:lnTo>
                    <a:pt x="358" y="174"/>
                  </a:lnTo>
                  <a:lnTo>
                    <a:pt x="324" y="154"/>
                  </a:lnTo>
                  <a:lnTo>
                    <a:pt x="288" y="134"/>
                  </a:lnTo>
                  <a:lnTo>
                    <a:pt x="254" y="115"/>
                  </a:lnTo>
                  <a:lnTo>
                    <a:pt x="218" y="96"/>
                  </a:lnTo>
                  <a:lnTo>
                    <a:pt x="182" y="78"/>
                  </a:lnTo>
                  <a:lnTo>
                    <a:pt x="146" y="60"/>
                  </a:lnTo>
                  <a:lnTo>
                    <a:pt x="110" y="45"/>
                  </a:lnTo>
                  <a:lnTo>
                    <a:pt x="73" y="29"/>
                  </a:lnTo>
                  <a:lnTo>
                    <a:pt x="37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9931033">
              <a:off x="2594263" y="4806469"/>
              <a:ext cx="3970593" cy="2543112"/>
            </a:xfrm>
            <a:custGeom>
              <a:avLst/>
              <a:gdLst>
                <a:gd name="T0" fmla="*/ 1 w 904"/>
                <a:gd name="T1" fmla="*/ 2 h 579"/>
                <a:gd name="T2" fmla="*/ 59 w 904"/>
                <a:gd name="T3" fmla="*/ 38 h 579"/>
                <a:gd name="T4" fmla="*/ 115 w 904"/>
                <a:gd name="T5" fmla="*/ 72 h 579"/>
                <a:gd name="T6" fmla="*/ 172 w 904"/>
                <a:gd name="T7" fmla="*/ 108 h 579"/>
                <a:gd name="T8" fmla="*/ 229 w 904"/>
                <a:gd name="T9" fmla="*/ 142 h 579"/>
                <a:gd name="T10" fmla="*/ 287 w 904"/>
                <a:gd name="T11" fmla="*/ 178 h 579"/>
                <a:gd name="T12" fmla="*/ 344 w 904"/>
                <a:gd name="T13" fmla="*/ 212 h 579"/>
                <a:gd name="T14" fmla="*/ 400 w 904"/>
                <a:gd name="T15" fmla="*/ 248 h 579"/>
                <a:gd name="T16" fmla="*/ 457 w 904"/>
                <a:gd name="T17" fmla="*/ 283 h 579"/>
                <a:gd name="T18" fmla="*/ 514 w 904"/>
                <a:gd name="T19" fmla="*/ 318 h 579"/>
                <a:gd name="T20" fmla="*/ 570 w 904"/>
                <a:gd name="T21" fmla="*/ 354 h 579"/>
                <a:gd name="T22" fmla="*/ 626 w 904"/>
                <a:gd name="T23" fmla="*/ 390 h 579"/>
                <a:gd name="T24" fmla="*/ 683 w 904"/>
                <a:gd name="T25" fmla="*/ 427 h 579"/>
                <a:gd name="T26" fmla="*/ 739 w 904"/>
                <a:gd name="T27" fmla="*/ 464 h 579"/>
                <a:gd name="T28" fmla="*/ 794 w 904"/>
                <a:gd name="T29" fmla="*/ 502 h 579"/>
                <a:gd name="T30" fmla="*/ 850 w 904"/>
                <a:gd name="T31" fmla="*/ 540 h 579"/>
                <a:gd name="T32" fmla="*/ 904 w 904"/>
                <a:gd name="T33" fmla="*/ 579 h 579"/>
                <a:gd name="T34" fmla="*/ 903 w 904"/>
                <a:gd name="T35" fmla="*/ 576 h 579"/>
                <a:gd name="T36" fmla="*/ 901 w 904"/>
                <a:gd name="T37" fmla="*/ 572 h 579"/>
                <a:gd name="T38" fmla="*/ 898 w 904"/>
                <a:gd name="T39" fmla="*/ 566 h 579"/>
                <a:gd name="T40" fmla="*/ 895 w 904"/>
                <a:gd name="T41" fmla="*/ 562 h 579"/>
                <a:gd name="T42" fmla="*/ 842 w 904"/>
                <a:gd name="T43" fmla="*/ 522 h 579"/>
                <a:gd name="T44" fmla="*/ 789 w 904"/>
                <a:gd name="T45" fmla="*/ 483 h 579"/>
                <a:gd name="T46" fmla="*/ 735 w 904"/>
                <a:gd name="T47" fmla="*/ 444 h 579"/>
                <a:gd name="T48" fmla="*/ 681 w 904"/>
                <a:gd name="T49" fmla="*/ 409 h 579"/>
                <a:gd name="T50" fmla="*/ 626 w 904"/>
                <a:gd name="T51" fmla="*/ 371 h 579"/>
                <a:gd name="T52" fmla="*/ 570 w 904"/>
                <a:gd name="T53" fmla="*/ 337 h 579"/>
                <a:gd name="T54" fmla="*/ 513 w 904"/>
                <a:gd name="T55" fmla="*/ 301 h 579"/>
                <a:gd name="T56" fmla="*/ 457 w 904"/>
                <a:gd name="T57" fmla="*/ 267 h 579"/>
                <a:gd name="T58" fmla="*/ 400 w 904"/>
                <a:gd name="T59" fmla="*/ 234 h 579"/>
                <a:gd name="T60" fmla="*/ 342 w 904"/>
                <a:gd name="T61" fmla="*/ 199 h 579"/>
                <a:gd name="T62" fmla="*/ 285 w 904"/>
                <a:gd name="T63" fmla="*/ 166 h 579"/>
                <a:gd name="T64" fmla="*/ 228 w 904"/>
                <a:gd name="T65" fmla="*/ 134 h 579"/>
                <a:gd name="T66" fmla="*/ 171 w 904"/>
                <a:gd name="T67" fmla="*/ 101 h 579"/>
                <a:gd name="T68" fmla="*/ 113 w 904"/>
                <a:gd name="T69" fmla="*/ 68 h 579"/>
                <a:gd name="T70" fmla="*/ 57 w 904"/>
                <a:gd name="T71" fmla="*/ 33 h 579"/>
                <a:gd name="T72" fmla="*/ 0 w 904"/>
                <a:gd name="T73" fmla="*/ 0 h 579"/>
                <a:gd name="T74" fmla="*/ 1 w 904"/>
                <a:gd name="T75" fmla="*/ 0 h 579"/>
                <a:gd name="T76" fmla="*/ 1 w 904"/>
                <a:gd name="T77" fmla="*/ 0 h 579"/>
                <a:gd name="T78" fmla="*/ 1 w 904"/>
                <a:gd name="T79" fmla="*/ 2 h 579"/>
                <a:gd name="T80" fmla="*/ 1 w 904"/>
                <a:gd name="T81" fmla="*/ 2 h 579"/>
                <a:gd name="T82" fmla="*/ 1 w 904"/>
                <a:gd name="T83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4" h="579">
                  <a:moveTo>
                    <a:pt x="1" y="2"/>
                  </a:moveTo>
                  <a:lnTo>
                    <a:pt x="59" y="38"/>
                  </a:lnTo>
                  <a:lnTo>
                    <a:pt x="115" y="72"/>
                  </a:lnTo>
                  <a:lnTo>
                    <a:pt x="172" y="108"/>
                  </a:lnTo>
                  <a:lnTo>
                    <a:pt x="229" y="142"/>
                  </a:lnTo>
                  <a:lnTo>
                    <a:pt x="287" y="178"/>
                  </a:lnTo>
                  <a:lnTo>
                    <a:pt x="344" y="212"/>
                  </a:lnTo>
                  <a:lnTo>
                    <a:pt x="400" y="248"/>
                  </a:lnTo>
                  <a:lnTo>
                    <a:pt x="457" y="283"/>
                  </a:lnTo>
                  <a:lnTo>
                    <a:pt x="514" y="318"/>
                  </a:lnTo>
                  <a:lnTo>
                    <a:pt x="570" y="354"/>
                  </a:lnTo>
                  <a:lnTo>
                    <a:pt x="626" y="390"/>
                  </a:lnTo>
                  <a:lnTo>
                    <a:pt x="683" y="427"/>
                  </a:lnTo>
                  <a:lnTo>
                    <a:pt x="739" y="464"/>
                  </a:lnTo>
                  <a:lnTo>
                    <a:pt x="794" y="502"/>
                  </a:lnTo>
                  <a:lnTo>
                    <a:pt x="850" y="540"/>
                  </a:lnTo>
                  <a:lnTo>
                    <a:pt x="904" y="579"/>
                  </a:lnTo>
                  <a:lnTo>
                    <a:pt x="903" y="576"/>
                  </a:lnTo>
                  <a:lnTo>
                    <a:pt x="901" y="572"/>
                  </a:lnTo>
                  <a:lnTo>
                    <a:pt x="898" y="566"/>
                  </a:lnTo>
                  <a:lnTo>
                    <a:pt x="895" y="562"/>
                  </a:lnTo>
                  <a:lnTo>
                    <a:pt x="842" y="522"/>
                  </a:lnTo>
                  <a:lnTo>
                    <a:pt x="789" y="483"/>
                  </a:lnTo>
                  <a:lnTo>
                    <a:pt x="735" y="444"/>
                  </a:lnTo>
                  <a:lnTo>
                    <a:pt x="681" y="409"/>
                  </a:lnTo>
                  <a:lnTo>
                    <a:pt x="626" y="371"/>
                  </a:lnTo>
                  <a:lnTo>
                    <a:pt x="570" y="337"/>
                  </a:lnTo>
                  <a:lnTo>
                    <a:pt x="513" y="301"/>
                  </a:lnTo>
                  <a:lnTo>
                    <a:pt x="457" y="267"/>
                  </a:lnTo>
                  <a:lnTo>
                    <a:pt x="400" y="234"/>
                  </a:lnTo>
                  <a:lnTo>
                    <a:pt x="342" y="199"/>
                  </a:lnTo>
                  <a:lnTo>
                    <a:pt x="285" y="166"/>
                  </a:lnTo>
                  <a:lnTo>
                    <a:pt x="228" y="134"/>
                  </a:lnTo>
                  <a:lnTo>
                    <a:pt x="171" y="101"/>
                  </a:lnTo>
                  <a:lnTo>
                    <a:pt x="113" y="68"/>
                  </a:lnTo>
                  <a:lnTo>
                    <a:pt x="57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20100641">
              <a:off x="6335154" y="3935585"/>
              <a:ext cx="1515303" cy="2703366"/>
            </a:xfrm>
            <a:custGeom>
              <a:avLst/>
              <a:gdLst>
                <a:gd name="T0" fmla="*/ 895 w 940"/>
                <a:gd name="T1" fmla="*/ 39 h 1677"/>
                <a:gd name="T2" fmla="*/ 815 w 940"/>
                <a:gd name="T3" fmla="*/ 122 h 1677"/>
                <a:gd name="T4" fmla="*/ 739 w 940"/>
                <a:gd name="T5" fmla="*/ 209 h 1677"/>
                <a:gd name="T6" fmla="*/ 668 w 940"/>
                <a:gd name="T7" fmla="*/ 301 h 1677"/>
                <a:gd name="T8" fmla="*/ 600 w 940"/>
                <a:gd name="T9" fmla="*/ 395 h 1677"/>
                <a:gd name="T10" fmla="*/ 536 w 940"/>
                <a:gd name="T11" fmla="*/ 493 h 1677"/>
                <a:gd name="T12" fmla="*/ 474 w 940"/>
                <a:gd name="T13" fmla="*/ 593 h 1677"/>
                <a:gd name="T14" fmla="*/ 414 w 940"/>
                <a:gd name="T15" fmla="*/ 695 h 1677"/>
                <a:gd name="T16" fmla="*/ 355 w 940"/>
                <a:gd name="T17" fmla="*/ 801 h 1677"/>
                <a:gd name="T18" fmla="*/ 298 w 940"/>
                <a:gd name="T19" fmla="*/ 911 h 1677"/>
                <a:gd name="T20" fmla="*/ 245 w 940"/>
                <a:gd name="T21" fmla="*/ 1021 h 1677"/>
                <a:gd name="T22" fmla="*/ 195 w 940"/>
                <a:gd name="T23" fmla="*/ 1136 h 1677"/>
                <a:gd name="T24" fmla="*/ 146 w 940"/>
                <a:gd name="T25" fmla="*/ 1249 h 1677"/>
                <a:gd name="T26" fmla="*/ 102 w 940"/>
                <a:gd name="T27" fmla="*/ 1365 h 1677"/>
                <a:gd name="T28" fmla="*/ 60 w 940"/>
                <a:gd name="T29" fmla="*/ 1483 h 1677"/>
                <a:gd name="T30" fmla="*/ 20 w 940"/>
                <a:gd name="T31" fmla="*/ 1600 h 1677"/>
                <a:gd name="T32" fmla="*/ 0 w 940"/>
                <a:gd name="T33" fmla="*/ 1663 h 1677"/>
                <a:gd name="T34" fmla="*/ 7 w 940"/>
                <a:gd name="T35" fmla="*/ 1675 h 1677"/>
                <a:gd name="T36" fmla="*/ 30 w 940"/>
                <a:gd name="T37" fmla="*/ 1622 h 1677"/>
                <a:gd name="T38" fmla="*/ 73 w 940"/>
                <a:gd name="T39" fmla="*/ 1508 h 1677"/>
                <a:gd name="T40" fmla="*/ 115 w 940"/>
                <a:gd name="T41" fmla="*/ 1397 h 1677"/>
                <a:gd name="T42" fmla="*/ 156 w 940"/>
                <a:gd name="T43" fmla="*/ 1285 h 1677"/>
                <a:gd name="T44" fmla="*/ 201 w 940"/>
                <a:gd name="T45" fmla="*/ 1173 h 1677"/>
                <a:gd name="T46" fmla="*/ 246 w 940"/>
                <a:gd name="T47" fmla="*/ 1063 h 1677"/>
                <a:gd name="T48" fmla="*/ 294 w 940"/>
                <a:gd name="T49" fmla="*/ 953 h 1677"/>
                <a:gd name="T50" fmla="*/ 347 w 940"/>
                <a:gd name="T51" fmla="*/ 844 h 1677"/>
                <a:gd name="T52" fmla="*/ 403 w 940"/>
                <a:gd name="T53" fmla="*/ 736 h 1677"/>
                <a:gd name="T54" fmla="*/ 461 w 940"/>
                <a:gd name="T55" fmla="*/ 632 h 1677"/>
                <a:gd name="T56" fmla="*/ 524 w 940"/>
                <a:gd name="T57" fmla="*/ 527 h 1677"/>
                <a:gd name="T58" fmla="*/ 592 w 940"/>
                <a:gd name="T59" fmla="*/ 425 h 1677"/>
                <a:gd name="T60" fmla="*/ 662 w 940"/>
                <a:gd name="T61" fmla="*/ 325 h 1677"/>
                <a:gd name="T62" fmla="*/ 736 w 940"/>
                <a:gd name="T63" fmla="*/ 228 h 1677"/>
                <a:gd name="T64" fmla="*/ 815 w 940"/>
                <a:gd name="T65" fmla="*/ 135 h 1677"/>
                <a:gd name="T66" fmla="*/ 897 w 940"/>
                <a:gd name="T67" fmla="*/ 46 h 1677"/>
                <a:gd name="T68" fmla="*/ 940 w 940"/>
                <a:gd name="T69" fmla="*/ 3 h 1677"/>
                <a:gd name="T70" fmla="*/ 938 w 940"/>
                <a:gd name="T71" fmla="*/ 1 h 1677"/>
                <a:gd name="T72" fmla="*/ 938 w 940"/>
                <a:gd name="T73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0" h="1677">
                  <a:moveTo>
                    <a:pt x="938" y="0"/>
                  </a:moveTo>
                  <a:lnTo>
                    <a:pt x="895" y="39"/>
                  </a:lnTo>
                  <a:lnTo>
                    <a:pt x="855" y="80"/>
                  </a:lnTo>
                  <a:lnTo>
                    <a:pt x="815" y="122"/>
                  </a:lnTo>
                  <a:lnTo>
                    <a:pt x="776" y="165"/>
                  </a:lnTo>
                  <a:lnTo>
                    <a:pt x="739" y="209"/>
                  </a:lnTo>
                  <a:lnTo>
                    <a:pt x="703" y="253"/>
                  </a:lnTo>
                  <a:lnTo>
                    <a:pt x="668" y="301"/>
                  </a:lnTo>
                  <a:lnTo>
                    <a:pt x="635" y="347"/>
                  </a:lnTo>
                  <a:lnTo>
                    <a:pt x="600" y="395"/>
                  </a:lnTo>
                  <a:lnTo>
                    <a:pt x="567" y="444"/>
                  </a:lnTo>
                  <a:lnTo>
                    <a:pt x="536" y="493"/>
                  </a:lnTo>
                  <a:lnTo>
                    <a:pt x="504" y="543"/>
                  </a:lnTo>
                  <a:lnTo>
                    <a:pt x="474" y="593"/>
                  </a:lnTo>
                  <a:lnTo>
                    <a:pt x="444" y="645"/>
                  </a:lnTo>
                  <a:lnTo>
                    <a:pt x="414" y="695"/>
                  </a:lnTo>
                  <a:lnTo>
                    <a:pt x="385" y="746"/>
                  </a:lnTo>
                  <a:lnTo>
                    <a:pt x="355" y="801"/>
                  </a:lnTo>
                  <a:lnTo>
                    <a:pt x="327" y="855"/>
                  </a:lnTo>
                  <a:lnTo>
                    <a:pt x="298" y="911"/>
                  </a:lnTo>
                  <a:lnTo>
                    <a:pt x="271" y="965"/>
                  </a:lnTo>
                  <a:lnTo>
                    <a:pt x="245" y="1021"/>
                  </a:lnTo>
                  <a:lnTo>
                    <a:pt x="219" y="1079"/>
                  </a:lnTo>
                  <a:lnTo>
                    <a:pt x="195" y="1136"/>
                  </a:lnTo>
                  <a:lnTo>
                    <a:pt x="170" y="1192"/>
                  </a:lnTo>
                  <a:lnTo>
                    <a:pt x="146" y="1249"/>
                  </a:lnTo>
                  <a:lnTo>
                    <a:pt x="125" y="1308"/>
                  </a:lnTo>
                  <a:lnTo>
                    <a:pt x="102" y="1365"/>
                  </a:lnTo>
                  <a:lnTo>
                    <a:pt x="80" y="1424"/>
                  </a:lnTo>
                  <a:lnTo>
                    <a:pt x="60" y="1483"/>
                  </a:lnTo>
                  <a:lnTo>
                    <a:pt x="40" y="1541"/>
                  </a:lnTo>
                  <a:lnTo>
                    <a:pt x="20" y="1600"/>
                  </a:lnTo>
                  <a:lnTo>
                    <a:pt x="0" y="1659"/>
                  </a:lnTo>
                  <a:lnTo>
                    <a:pt x="0" y="1663"/>
                  </a:lnTo>
                  <a:lnTo>
                    <a:pt x="4" y="1669"/>
                  </a:lnTo>
                  <a:lnTo>
                    <a:pt x="7" y="1675"/>
                  </a:lnTo>
                  <a:lnTo>
                    <a:pt x="9" y="1677"/>
                  </a:lnTo>
                  <a:lnTo>
                    <a:pt x="30" y="1622"/>
                  </a:lnTo>
                  <a:lnTo>
                    <a:pt x="52" y="1564"/>
                  </a:lnTo>
                  <a:lnTo>
                    <a:pt x="73" y="1508"/>
                  </a:lnTo>
                  <a:lnTo>
                    <a:pt x="93" y="1453"/>
                  </a:lnTo>
                  <a:lnTo>
                    <a:pt x="115" y="1397"/>
                  </a:lnTo>
                  <a:lnTo>
                    <a:pt x="136" y="1341"/>
                  </a:lnTo>
                  <a:lnTo>
                    <a:pt x="156" y="1285"/>
                  </a:lnTo>
                  <a:lnTo>
                    <a:pt x="179" y="1229"/>
                  </a:lnTo>
                  <a:lnTo>
                    <a:pt x="201" y="1173"/>
                  </a:lnTo>
                  <a:lnTo>
                    <a:pt x="223" y="1117"/>
                  </a:lnTo>
                  <a:lnTo>
                    <a:pt x="246" y="1063"/>
                  </a:lnTo>
                  <a:lnTo>
                    <a:pt x="269" y="1007"/>
                  </a:lnTo>
                  <a:lnTo>
                    <a:pt x="294" y="953"/>
                  </a:lnTo>
                  <a:lnTo>
                    <a:pt x="319" y="898"/>
                  </a:lnTo>
                  <a:lnTo>
                    <a:pt x="347" y="844"/>
                  </a:lnTo>
                  <a:lnTo>
                    <a:pt x="374" y="789"/>
                  </a:lnTo>
                  <a:lnTo>
                    <a:pt x="403" y="736"/>
                  </a:lnTo>
                  <a:lnTo>
                    <a:pt x="431" y="683"/>
                  </a:lnTo>
                  <a:lnTo>
                    <a:pt x="461" y="632"/>
                  </a:lnTo>
                  <a:lnTo>
                    <a:pt x="493" y="579"/>
                  </a:lnTo>
                  <a:lnTo>
                    <a:pt x="524" y="527"/>
                  </a:lnTo>
                  <a:lnTo>
                    <a:pt x="557" y="475"/>
                  </a:lnTo>
                  <a:lnTo>
                    <a:pt x="592" y="425"/>
                  </a:lnTo>
                  <a:lnTo>
                    <a:pt x="627" y="374"/>
                  </a:lnTo>
                  <a:lnTo>
                    <a:pt x="662" y="325"/>
                  </a:lnTo>
                  <a:lnTo>
                    <a:pt x="699" y="276"/>
                  </a:lnTo>
                  <a:lnTo>
                    <a:pt x="736" y="228"/>
                  </a:lnTo>
                  <a:lnTo>
                    <a:pt x="775" y="180"/>
                  </a:lnTo>
                  <a:lnTo>
                    <a:pt x="815" y="135"/>
                  </a:lnTo>
                  <a:lnTo>
                    <a:pt x="855" y="90"/>
                  </a:lnTo>
                  <a:lnTo>
                    <a:pt x="897" y="46"/>
                  </a:lnTo>
                  <a:lnTo>
                    <a:pt x="940" y="3"/>
                  </a:lnTo>
                  <a:lnTo>
                    <a:pt x="940" y="3"/>
                  </a:lnTo>
                  <a:lnTo>
                    <a:pt x="940" y="1"/>
                  </a:lnTo>
                  <a:lnTo>
                    <a:pt x="938" y="1"/>
                  </a:lnTo>
                  <a:lnTo>
                    <a:pt x="938" y="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 rot="20100641">
              <a:off x="6851417" y="4027897"/>
              <a:ext cx="1039757" cy="2458338"/>
            </a:xfrm>
            <a:custGeom>
              <a:avLst/>
              <a:gdLst>
                <a:gd name="T0" fmla="*/ 644 w 645"/>
                <a:gd name="T1" fmla="*/ 0 h 1525"/>
                <a:gd name="T2" fmla="*/ 605 w 645"/>
                <a:gd name="T3" fmla="*/ 37 h 1525"/>
                <a:gd name="T4" fmla="*/ 569 w 645"/>
                <a:gd name="T5" fmla="*/ 74 h 1525"/>
                <a:gd name="T6" fmla="*/ 535 w 645"/>
                <a:gd name="T7" fmla="*/ 114 h 1525"/>
                <a:gd name="T8" fmla="*/ 502 w 645"/>
                <a:gd name="T9" fmla="*/ 156 h 1525"/>
                <a:gd name="T10" fmla="*/ 472 w 645"/>
                <a:gd name="T11" fmla="*/ 199 h 1525"/>
                <a:gd name="T12" fmla="*/ 443 w 645"/>
                <a:gd name="T13" fmla="*/ 242 h 1525"/>
                <a:gd name="T14" fmla="*/ 414 w 645"/>
                <a:gd name="T15" fmla="*/ 286 h 1525"/>
                <a:gd name="T16" fmla="*/ 389 w 645"/>
                <a:gd name="T17" fmla="*/ 331 h 1525"/>
                <a:gd name="T18" fmla="*/ 363 w 645"/>
                <a:gd name="T19" fmla="*/ 376 h 1525"/>
                <a:gd name="T20" fmla="*/ 340 w 645"/>
                <a:gd name="T21" fmla="*/ 424 h 1525"/>
                <a:gd name="T22" fmla="*/ 315 w 645"/>
                <a:gd name="T23" fmla="*/ 471 h 1525"/>
                <a:gd name="T24" fmla="*/ 294 w 645"/>
                <a:gd name="T25" fmla="*/ 518 h 1525"/>
                <a:gd name="T26" fmla="*/ 271 w 645"/>
                <a:gd name="T27" fmla="*/ 566 h 1525"/>
                <a:gd name="T28" fmla="*/ 250 w 645"/>
                <a:gd name="T29" fmla="*/ 613 h 1525"/>
                <a:gd name="T30" fmla="*/ 228 w 645"/>
                <a:gd name="T31" fmla="*/ 662 h 1525"/>
                <a:gd name="T32" fmla="*/ 207 w 645"/>
                <a:gd name="T33" fmla="*/ 709 h 1525"/>
                <a:gd name="T34" fmla="*/ 166 w 645"/>
                <a:gd name="T35" fmla="*/ 803 h 1525"/>
                <a:gd name="T36" fmla="*/ 129 w 645"/>
                <a:gd name="T37" fmla="*/ 899 h 1525"/>
                <a:gd name="T38" fmla="*/ 96 w 645"/>
                <a:gd name="T39" fmla="*/ 998 h 1525"/>
                <a:gd name="T40" fmla="*/ 68 w 645"/>
                <a:gd name="T41" fmla="*/ 1098 h 1525"/>
                <a:gd name="T42" fmla="*/ 42 w 645"/>
                <a:gd name="T43" fmla="*/ 1200 h 1525"/>
                <a:gd name="T44" fmla="*/ 22 w 645"/>
                <a:gd name="T45" fmla="*/ 1302 h 1525"/>
                <a:gd name="T46" fmla="*/ 9 w 645"/>
                <a:gd name="T47" fmla="*/ 1405 h 1525"/>
                <a:gd name="T48" fmla="*/ 0 w 645"/>
                <a:gd name="T49" fmla="*/ 1507 h 1525"/>
                <a:gd name="T50" fmla="*/ 3 w 645"/>
                <a:gd name="T51" fmla="*/ 1513 h 1525"/>
                <a:gd name="T52" fmla="*/ 10 w 645"/>
                <a:gd name="T53" fmla="*/ 1518 h 1525"/>
                <a:gd name="T54" fmla="*/ 17 w 645"/>
                <a:gd name="T55" fmla="*/ 1523 h 1525"/>
                <a:gd name="T56" fmla="*/ 20 w 645"/>
                <a:gd name="T57" fmla="*/ 1525 h 1525"/>
                <a:gd name="T58" fmla="*/ 38 w 645"/>
                <a:gd name="T59" fmla="*/ 1422 h 1525"/>
                <a:gd name="T60" fmla="*/ 56 w 645"/>
                <a:gd name="T61" fmla="*/ 1319 h 1525"/>
                <a:gd name="T62" fmla="*/ 78 w 645"/>
                <a:gd name="T63" fmla="*/ 1217 h 1525"/>
                <a:gd name="T64" fmla="*/ 102 w 645"/>
                <a:gd name="T65" fmla="*/ 1116 h 1525"/>
                <a:gd name="T66" fmla="*/ 129 w 645"/>
                <a:gd name="T67" fmla="*/ 1015 h 1525"/>
                <a:gd name="T68" fmla="*/ 159 w 645"/>
                <a:gd name="T69" fmla="*/ 915 h 1525"/>
                <a:gd name="T70" fmla="*/ 192 w 645"/>
                <a:gd name="T71" fmla="*/ 816 h 1525"/>
                <a:gd name="T72" fmla="*/ 228 w 645"/>
                <a:gd name="T73" fmla="*/ 719 h 1525"/>
                <a:gd name="T74" fmla="*/ 267 w 645"/>
                <a:gd name="T75" fmla="*/ 623 h 1525"/>
                <a:gd name="T76" fmla="*/ 310 w 645"/>
                <a:gd name="T77" fmla="*/ 528 h 1525"/>
                <a:gd name="T78" fmla="*/ 356 w 645"/>
                <a:gd name="T79" fmla="*/ 435 h 1525"/>
                <a:gd name="T80" fmla="*/ 406 w 645"/>
                <a:gd name="T81" fmla="*/ 343 h 1525"/>
                <a:gd name="T82" fmla="*/ 460 w 645"/>
                <a:gd name="T83" fmla="*/ 255 h 1525"/>
                <a:gd name="T84" fmla="*/ 517 w 645"/>
                <a:gd name="T85" fmla="*/ 167 h 1525"/>
                <a:gd name="T86" fmla="*/ 579 w 645"/>
                <a:gd name="T87" fmla="*/ 83 h 1525"/>
                <a:gd name="T88" fmla="*/ 645 w 645"/>
                <a:gd name="T89" fmla="*/ 1 h 1525"/>
                <a:gd name="T90" fmla="*/ 645 w 645"/>
                <a:gd name="T91" fmla="*/ 1 h 1525"/>
                <a:gd name="T92" fmla="*/ 645 w 645"/>
                <a:gd name="T93" fmla="*/ 0 h 1525"/>
                <a:gd name="T94" fmla="*/ 644 w 645"/>
                <a:gd name="T95" fmla="*/ 0 h 1525"/>
                <a:gd name="T96" fmla="*/ 644 w 645"/>
                <a:gd name="T97" fmla="*/ 0 h 1525"/>
                <a:gd name="T98" fmla="*/ 644 w 645"/>
                <a:gd name="T99" fmla="*/ 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1525">
                  <a:moveTo>
                    <a:pt x="644" y="0"/>
                  </a:moveTo>
                  <a:lnTo>
                    <a:pt x="605" y="37"/>
                  </a:lnTo>
                  <a:lnTo>
                    <a:pt x="569" y="74"/>
                  </a:lnTo>
                  <a:lnTo>
                    <a:pt x="535" y="114"/>
                  </a:lnTo>
                  <a:lnTo>
                    <a:pt x="502" y="156"/>
                  </a:lnTo>
                  <a:lnTo>
                    <a:pt x="472" y="199"/>
                  </a:lnTo>
                  <a:lnTo>
                    <a:pt x="443" y="242"/>
                  </a:lnTo>
                  <a:lnTo>
                    <a:pt x="414" y="286"/>
                  </a:lnTo>
                  <a:lnTo>
                    <a:pt x="389" y="331"/>
                  </a:lnTo>
                  <a:lnTo>
                    <a:pt x="363" y="376"/>
                  </a:lnTo>
                  <a:lnTo>
                    <a:pt x="340" y="424"/>
                  </a:lnTo>
                  <a:lnTo>
                    <a:pt x="315" y="471"/>
                  </a:lnTo>
                  <a:lnTo>
                    <a:pt x="294" y="518"/>
                  </a:lnTo>
                  <a:lnTo>
                    <a:pt x="271" y="566"/>
                  </a:lnTo>
                  <a:lnTo>
                    <a:pt x="250" y="613"/>
                  </a:lnTo>
                  <a:lnTo>
                    <a:pt x="228" y="662"/>
                  </a:lnTo>
                  <a:lnTo>
                    <a:pt x="207" y="709"/>
                  </a:lnTo>
                  <a:lnTo>
                    <a:pt x="166" y="803"/>
                  </a:lnTo>
                  <a:lnTo>
                    <a:pt x="129" y="899"/>
                  </a:lnTo>
                  <a:lnTo>
                    <a:pt x="96" y="998"/>
                  </a:lnTo>
                  <a:lnTo>
                    <a:pt x="68" y="1098"/>
                  </a:lnTo>
                  <a:lnTo>
                    <a:pt x="42" y="1200"/>
                  </a:lnTo>
                  <a:lnTo>
                    <a:pt x="22" y="1302"/>
                  </a:lnTo>
                  <a:lnTo>
                    <a:pt x="9" y="1405"/>
                  </a:lnTo>
                  <a:lnTo>
                    <a:pt x="0" y="1507"/>
                  </a:lnTo>
                  <a:lnTo>
                    <a:pt x="3" y="1513"/>
                  </a:lnTo>
                  <a:lnTo>
                    <a:pt x="10" y="1518"/>
                  </a:lnTo>
                  <a:lnTo>
                    <a:pt x="17" y="1523"/>
                  </a:lnTo>
                  <a:lnTo>
                    <a:pt x="20" y="1525"/>
                  </a:lnTo>
                  <a:lnTo>
                    <a:pt x="38" y="1422"/>
                  </a:lnTo>
                  <a:lnTo>
                    <a:pt x="56" y="1319"/>
                  </a:lnTo>
                  <a:lnTo>
                    <a:pt x="78" y="1217"/>
                  </a:lnTo>
                  <a:lnTo>
                    <a:pt x="102" y="1116"/>
                  </a:lnTo>
                  <a:lnTo>
                    <a:pt x="129" y="1015"/>
                  </a:lnTo>
                  <a:lnTo>
                    <a:pt x="159" y="915"/>
                  </a:lnTo>
                  <a:lnTo>
                    <a:pt x="192" y="816"/>
                  </a:lnTo>
                  <a:lnTo>
                    <a:pt x="228" y="719"/>
                  </a:lnTo>
                  <a:lnTo>
                    <a:pt x="267" y="623"/>
                  </a:lnTo>
                  <a:lnTo>
                    <a:pt x="310" y="528"/>
                  </a:lnTo>
                  <a:lnTo>
                    <a:pt x="356" y="435"/>
                  </a:lnTo>
                  <a:lnTo>
                    <a:pt x="406" y="343"/>
                  </a:lnTo>
                  <a:lnTo>
                    <a:pt x="460" y="255"/>
                  </a:lnTo>
                  <a:lnTo>
                    <a:pt x="517" y="167"/>
                  </a:lnTo>
                  <a:lnTo>
                    <a:pt x="579" y="83"/>
                  </a:lnTo>
                  <a:lnTo>
                    <a:pt x="645" y="1"/>
                  </a:lnTo>
                  <a:lnTo>
                    <a:pt x="645" y="1"/>
                  </a:lnTo>
                  <a:lnTo>
                    <a:pt x="645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19969500">
              <a:off x="2979797" y="2656875"/>
              <a:ext cx="3868852" cy="2420177"/>
            </a:xfrm>
            <a:custGeom>
              <a:avLst/>
              <a:gdLst>
                <a:gd name="T0" fmla="*/ 34 w 973"/>
                <a:gd name="T1" fmla="*/ 4 h 445"/>
                <a:gd name="T2" fmla="*/ 102 w 973"/>
                <a:gd name="T3" fmla="*/ 13 h 445"/>
                <a:gd name="T4" fmla="*/ 167 w 973"/>
                <a:gd name="T5" fmla="*/ 24 h 445"/>
                <a:gd name="T6" fmla="*/ 233 w 973"/>
                <a:gd name="T7" fmla="*/ 39 h 445"/>
                <a:gd name="T8" fmla="*/ 299 w 973"/>
                <a:gd name="T9" fmla="*/ 57 h 445"/>
                <a:gd name="T10" fmla="*/ 364 w 973"/>
                <a:gd name="T11" fmla="*/ 77 h 445"/>
                <a:gd name="T12" fmla="*/ 427 w 973"/>
                <a:gd name="T13" fmla="*/ 100 h 445"/>
                <a:gd name="T14" fmla="*/ 490 w 973"/>
                <a:gd name="T15" fmla="*/ 126 h 445"/>
                <a:gd name="T16" fmla="*/ 551 w 973"/>
                <a:gd name="T17" fmla="*/ 155 h 445"/>
                <a:gd name="T18" fmla="*/ 613 w 973"/>
                <a:gd name="T19" fmla="*/ 186 h 445"/>
                <a:gd name="T20" fmla="*/ 672 w 973"/>
                <a:gd name="T21" fmla="*/ 219 h 445"/>
                <a:gd name="T22" fmla="*/ 729 w 973"/>
                <a:gd name="T23" fmla="*/ 255 h 445"/>
                <a:gd name="T24" fmla="*/ 786 w 973"/>
                <a:gd name="T25" fmla="*/ 294 h 445"/>
                <a:gd name="T26" fmla="*/ 841 w 973"/>
                <a:gd name="T27" fmla="*/ 334 h 445"/>
                <a:gd name="T28" fmla="*/ 892 w 973"/>
                <a:gd name="T29" fmla="*/ 375 h 445"/>
                <a:gd name="T30" fmla="*/ 944 w 973"/>
                <a:gd name="T31" fmla="*/ 420 h 445"/>
                <a:gd name="T32" fmla="*/ 973 w 973"/>
                <a:gd name="T33" fmla="*/ 445 h 445"/>
                <a:gd name="T34" fmla="*/ 967 w 973"/>
                <a:gd name="T35" fmla="*/ 435 h 445"/>
                <a:gd name="T36" fmla="*/ 938 w 973"/>
                <a:gd name="T37" fmla="*/ 408 h 445"/>
                <a:gd name="T38" fmla="*/ 889 w 973"/>
                <a:gd name="T39" fmla="*/ 364 h 445"/>
                <a:gd name="T40" fmla="*/ 838 w 973"/>
                <a:gd name="T41" fmla="*/ 321 h 445"/>
                <a:gd name="T42" fmla="*/ 783 w 973"/>
                <a:gd name="T43" fmla="*/ 281 h 445"/>
                <a:gd name="T44" fmla="*/ 728 w 973"/>
                <a:gd name="T45" fmla="*/ 243 h 445"/>
                <a:gd name="T46" fmla="*/ 670 w 973"/>
                <a:gd name="T47" fmla="*/ 206 h 445"/>
                <a:gd name="T48" fmla="*/ 610 w 973"/>
                <a:gd name="T49" fmla="*/ 173 h 445"/>
                <a:gd name="T50" fmla="*/ 550 w 973"/>
                <a:gd name="T51" fmla="*/ 142 h 445"/>
                <a:gd name="T52" fmla="*/ 487 w 973"/>
                <a:gd name="T53" fmla="*/ 114 h 445"/>
                <a:gd name="T54" fmla="*/ 424 w 973"/>
                <a:gd name="T55" fmla="*/ 89 h 445"/>
                <a:gd name="T56" fmla="*/ 361 w 973"/>
                <a:gd name="T57" fmla="*/ 66 h 445"/>
                <a:gd name="T58" fmla="*/ 295 w 973"/>
                <a:gd name="T59" fmla="*/ 47 h 445"/>
                <a:gd name="T60" fmla="*/ 230 w 973"/>
                <a:gd name="T61" fmla="*/ 30 h 445"/>
                <a:gd name="T62" fmla="*/ 165 w 973"/>
                <a:gd name="T63" fmla="*/ 17 h 445"/>
                <a:gd name="T64" fmla="*/ 99 w 973"/>
                <a:gd name="T65" fmla="*/ 7 h 445"/>
                <a:gd name="T66" fmla="*/ 33 w 973"/>
                <a:gd name="T67" fmla="*/ 1 h 445"/>
                <a:gd name="T68" fmla="*/ 0 w 973"/>
                <a:gd name="T69" fmla="*/ 0 h 445"/>
                <a:gd name="T70" fmla="*/ 0 w 973"/>
                <a:gd name="T71" fmla="*/ 1 h 445"/>
                <a:gd name="T72" fmla="*/ 1 w 973"/>
                <a:gd name="T73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445">
                  <a:moveTo>
                    <a:pt x="1" y="1"/>
                  </a:moveTo>
                  <a:lnTo>
                    <a:pt x="34" y="4"/>
                  </a:lnTo>
                  <a:lnTo>
                    <a:pt x="69" y="8"/>
                  </a:lnTo>
                  <a:lnTo>
                    <a:pt x="102" y="13"/>
                  </a:lnTo>
                  <a:lnTo>
                    <a:pt x="134" y="19"/>
                  </a:lnTo>
                  <a:lnTo>
                    <a:pt x="167" y="24"/>
                  </a:lnTo>
                  <a:lnTo>
                    <a:pt x="200" y="31"/>
                  </a:lnTo>
                  <a:lnTo>
                    <a:pt x="233" y="39"/>
                  </a:lnTo>
                  <a:lnTo>
                    <a:pt x="266" y="47"/>
                  </a:lnTo>
                  <a:lnTo>
                    <a:pt x="299" y="57"/>
                  </a:lnTo>
                  <a:lnTo>
                    <a:pt x="331" y="66"/>
                  </a:lnTo>
                  <a:lnTo>
                    <a:pt x="364" y="77"/>
                  </a:lnTo>
                  <a:lnTo>
                    <a:pt x="395" y="89"/>
                  </a:lnTo>
                  <a:lnTo>
                    <a:pt x="427" y="100"/>
                  </a:lnTo>
                  <a:lnTo>
                    <a:pt x="458" y="113"/>
                  </a:lnTo>
                  <a:lnTo>
                    <a:pt x="490" y="126"/>
                  </a:lnTo>
                  <a:lnTo>
                    <a:pt x="521" y="140"/>
                  </a:lnTo>
                  <a:lnTo>
                    <a:pt x="551" y="155"/>
                  </a:lnTo>
                  <a:lnTo>
                    <a:pt x="583" y="170"/>
                  </a:lnTo>
                  <a:lnTo>
                    <a:pt x="613" y="186"/>
                  </a:lnTo>
                  <a:lnTo>
                    <a:pt x="643" y="202"/>
                  </a:lnTo>
                  <a:lnTo>
                    <a:pt x="672" y="219"/>
                  </a:lnTo>
                  <a:lnTo>
                    <a:pt x="700" y="238"/>
                  </a:lnTo>
                  <a:lnTo>
                    <a:pt x="729" y="255"/>
                  </a:lnTo>
                  <a:lnTo>
                    <a:pt x="758" y="274"/>
                  </a:lnTo>
                  <a:lnTo>
                    <a:pt x="786" y="294"/>
                  </a:lnTo>
                  <a:lnTo>
                    <a:pt x="814" y="314"/>
                  </a:lnTo>
                  <a:lnTo>
                    <a:pt x="841" y="334"/>
                  </a:lnTo>
                  <a:lnTo>
                    <a:pt x="867" y="354"/>
                  </a:lnTo>
                  <a:lnTo>
                    <a:pt x="892" y="375"/>
                  </a:lnTo>
                  <a:lnTo>
                    <a:pt x="918" y="398"/>
                  </a:lnTo>
                  <a:lnTo>
                    <a:pt x="944" y="420"/>
                  </a:lnTo>
                  <a:lnTo>
                    <a:pt x="968" y="443"/>
                  </a:lnTo>
                  <a:lnTo>
                    <a:pt x="973" y="445"/>
                  </a:lnTo>
                  <a:lnTo>
                    <a:pt x="971" y="443"/>
                  </a:lnTo>
                  <a:lnTo>
                    <a:pt x="967" y="435"/>
                  </a:lnTo>
                  <a:lnTo>
                    <a:pt x="963" y="431"/>
                  </a:lnTo>
                  <a:lnTo>
                    <a:pt x="938" y="408"/>
                  </a:lnTo>
                  <a:lnTo>
                    <a:pt x="914" y="385"/>
                  </a:lnTo>
                  <a:lnTo>
                    <a:pt x="889" y="364"/>
                  </a:lnTo>
                  <a:lnTo>
                    <a:pt x="864" y="342"/>
                  </a:lnTo>
                  <a:lnTo>
                    <a:pt x="838" y="321"/>
                  </a:lnTo>
                  <a:lnTo>
                    <a:pt x="811" y="301"/>
                  </a:lnTo>
                  <a:lnTo>
                    <a:pt x="783" y="281"/>
                  </a:lnTo>
                  <a:lnTo>
                    <a:pt x="756" y="262"/>
                  </a:lnTo>
                  <a:lnTo>
                    <a:pt x="728" y="243"/>
                  </a:lnTo>
                  <a:lnTo>
                    <a:pt x="699" y="225"/>
                  </a:lnTo>
                  <a:lnTo>
                    <a:pt x="670" y="206"/>
                  </a:lnTo>
                  <a:lnTo>
                    <a:pt x="640" y="190"/>
                  </a:lnTo>
                  <a:lnTo>
                    <a:pt x="610" y="173"/>
                  </a:lnTo>
                  <a:lnTo>
                    <a:pt x="580" y="157"/>
                  </a:lnTo>
                  <a:lnTo>
                    <a:pt x="550" y="142"/>
                  </a:lnTo>
                  <a:lnTo>
                    <a:pt x="518" y="127"/>
                  </a:lnTo>
                  <a:lnTo>
                    <a:pt x="487" y="114"/>
                  </a:lnTo>
                  <a:lnTo>
                    <a:pt x="455" y="102"/>
                  </a:lnTo>
                  <a:lnTo>
                    <a:pt x="424" y="89"/>
                  </a:lnTo>
                  <a:lnTo>
                    <a:pt x="392" y="77"/>
                  </a:lnTo>
                  <a:lnTo>
                    <a:pt x="361" y="66"/>
                  </a:lnTo>
                  <a:lnTo>
                    <a:pt x="328" y="56"/>
                  </a:lnTo>
                  <a:lnTo>
                    <a:pt x="295" y="47"/>
                  </a:lnTo>
                  <a:lnTo>
                    <a:pt x="262" y="39"/>
                  </a:lnTo>
                  <a:lnTo>
                    <a:pt x="230" y="30"/>
                  </a:lnTo>
                  <a:lnTo>
                    <a:pt x="197" y="23"/>
                  </a:lnTo>
                  <a:lnTo>
                    <a:pt x="165" y="17"/>
                  </a:lnTo>
                  <a:lnTo>
                    <a:pt x="132" y="11"/>
                  </a:lnTo>
                  <a:lnTo>
                    <a:pt x="99" y="7"/>
                  </a:lnTo>
                  <a:lnTo>
                    <a:pt x="66" y="4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rot="20100641">
              <a:off x="1802064" y="3677693"/>
              <a:ext cx="1813529" cy="2361617"/>
            </a:xfrm>
            <a:custGeom>
              <a:avLst/>
              <a:gdLst>
                <a:gd name="T0" fmla="*/ 1076 w 1125"/>
                <a:gd name="T1" fmla="*/ 13 h 1465"/>
                <a:gd name="T2" fmla="*/ 983 w 1125"/>
                <a:gd name="T3" fmla="*/ 56 h 1465"/>
                <a:gd name="T4" fmla="*/ 889 w 1125"/>
                <a:gd name="T5" fmla="*/ 117 h 1465"/>
                <a:gd name="T6" fmla="*/ 797 w 1125"/>
                <a:gd name="T7" fmla="*/ 193 h 1465"/>
                <a:gd name="T8" fmla="*/ 708 w 1125"/>
                <a:gd name="T9" fmla="*/ 281 h 1465"/>
                <a:gd name="T10" fmla="*/ 624 w 1125"/>
                <a:gd name="T11" fmla="*/ 372 h 1465"/>
                <a:gd name="T12" fmla="*/ 545 w 1125"/>
                <a:gd name="T13" fmla="*/ 465 h 1465"/>
                <a:gd name="T14" fmla="*/ 475 w 1125"/>
                <a:gd name="T15" fmla="*/ 557 h 1465"/>
                <a:gd name="T16" fmla="*/ 409 w 1125"/>
                <a:gd name="T17" fmla="*/ 649 h 1465"/>
                <a:gd name="T18" fmla="*/ 341 w 1125"/>
                <a:gd name="T19" fmla="*/ 746 h 1465"/>
                <a:gd name="T20" fmla="*/ 277 w 1125"/>
                <a:gd name="T21" fmla="*/ 845 h 1465"/>
                <a:gd name="T22" fmla="*/ 215 w 1125"/>
                <a:gd name="T23" fmla="*/ 947 h 1465"/>
                <a:gd name="T24" fmla="*/ 160 w 1125"/>
                <a:gd name="T25" fmla="*/ 1050 h 1465"/>
                <a:gd name="T26" fmla="*/ 107 w 1125"/>
                <a:gd name="T27" fmla="*/ 1156 h 1465"/>
                <a:gd name="T28" fmla="*/ 59 w 1125"/>
                <a:gd name="T29" fmla="*/ 1265 h 1465"/>
                <a:gd name="T30" fmla="*/ 19 w 1125"/>
                <a:gd name="T31" fmla="*/ 1376 h 1465"/>
                <a:gd name="T32" fmla="*/ 2 w 1125"/>
                <a:gd name="T33" fmla="*/ 1438 h 1465"/>
                <a:gd name="T34" fmla="*/ 12 w 1125"/>
                <a:gd name="T35" fmla="*/ 1451 h 1465"/>
                <a:gd name="T36" fmla="*/ 28 w 1125"/>
                <a:gd name="T37" fmla="*/ 1462 h 1465"/>
                <a:gd name="T38" fmla="*/ 41 w 1125"/>
                <a:gd name="T39" fmla="*/ 1465 h 1465"/>
                <a:gd name="T40" fmla="*/ 59 w 1125"/>
                <a:gd name="T41" fmla="*/ 1405 h 1465"/>
                <a:gd name="T42" fmla="*/ 96 w 1125"/>
                <a:gd name="T43" fmla="*/ 1292 h 1465"/>
                <a:gd name="T44" fmla="*/ 139 w 1125"/>
                <a:gd name="T45" fmla="*/ 1183 h 1465"/>
                <a:gd name="T46" fmla="*/ 187 w 1125"/>
                <a:gd name="T47" fmla="*/ 1074 h 1465"/>
                <a:gd name="T48" fmla="*/ 240 w 1125"/>
                <a:gd name="T49" fmla="*/ 968 h 1465"/>
                <a:gd name="T50" fmla="*/ 297 w 1125"/>
                <a:gd name="T51" fmla="*/ 865 h 1465"/>
                <a:gd name="T52" fmla="*/ 357 w 1125"/>
                <a:gd name="T53" fmla="*/ 763 h 1465"/>
                <a:gd name="T54" fmla="*/ 422 w 1125"/>
                <a:gd name="T55" fmla="*/ 663 h 1465"/>
                <a:gd name="T56" fmla="*/ 470 w 1125"/>
                <a:gd name="T57" fmla="*/ 591 h 1465"/>
                <a:gd name="T58" fmla="*/ 503 w 1125"/>
                <a:gd name="T59" fmla="*/ 546 h 1465"/>
                <a:gd name="T60" fmla="*/ 536 w 1125"/>
                <a:gd name="T61" fmla="*/ 501 h 1465"/>
                <a:gd name="T62" fmla="*/ 571 w 1125"/>
                <a:gd name="T63" fmla="*/ 457 h 1465"/>
                <a:gd name="T64" fmla="*/ 607 w 1125"/>
                <a:gd name="T65" fmla="*/ 412 h 1465"/>
                <a:gd name="T66" fmla="*/ 644 w 1125"/>
                <a:gd name="T67" fmla="*/ 371 h 1465"/>
                <a:gd name="T68" fmla="*/ 681 w 1125"/>
                <a:gd name="T69" fmla="*/ 328 h 1465"/>
                <a:gd name="T70" fmla="*/ 718 w 1125"/>
                <a:gd name="T71" fmla="*/ 288 h 1465"/>
                <a:gd name="T72" fmla="*/ 758 w 1125"/>
                <a:gd name="T73" fmla="*/ 248 h 1465"/>
                <a:gd name="T74" fmla="*/ 800 w 1125"/>
                <a:gd name="T75" fmla="*/ 207 h 1465"/>
                <a:gd name="T76" fmla="*/ 844 w 1125"/>
                <a:gd name="T77" fmla="*/ 167 h 1465"/>
                <a:gd name="T78" fmla="*/ 892 w 1125"/>
                <a:gd name="T79" fmla="*/ 127 h 1465"/>
                <a:gd name="T80" fmla="*/ 942 w 1125"/>
                <a:gd name="T81" fmla="*/ 91 h 1465"/>
                <a:gd name="T82" fmla="*/ 993 w 1125"/>
                <a:gd name="T83" fmla="*/ 58 h 1465"/>
                <a:gd name="T84" fmla="*/ 1045 w 1125"/>
                <a:gd name="T85" fmla="*/ 31 h 1465"/>
                <a:gd name="T86" fmla="*/ 1098 w 1125"/>
                <a:gd name="T87" fmla="*/ 10 h 1465"/>
                <a:gd name="T88" fmla="*/ 1125 w 1125"/>
                <a:gd name="T89" fmla="*/ 1 h 1465"/>
                <a:gd name="T90" fmla="*/ 1125 w 1125"/>
                <a:gd name="T91" fmla="*/ 0 h 1465"/>
                <a:gd name="T92" fmla="*/ 1124 w 1125"/>
                <a:gd name="T9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5" h="1465">
                  <a:moveTo>
                    <a:pt x="1124" y="0"/>
                  </a:moveTo>
                  <a:lnTo>
                    <a:pt x="1076" y="13"/>
                  </a:lnTo>
                  <a:lnTo>
                    <a:pt x="1031" y="31"/>
                  </a:lnTo>
                  <a:lnTo>
                    <a:pt x="983" y="56"/>
                  </a:lnTo>
                  <a:lnTo>
                    <a:pt x="936" y="84"/>
                  </a:lnTo>
                  <a:lnTo>
                    <a:pt x="889" y="117"/>
                  </a:lnTo>
                  <a:lnTo>
                    <a:pt x="843" y="154"/>
                  </a:lnTo>
                  <a:lnTo>
                    <a:pt x="797" y="193"/>
                  </a:lnTo>
                  <a:lnTo>
                    <a:pt x="751" y="236"/>
                  </a:lnTo>
                  <a:lnTo>
                    <a:pt x="708" y="281"/>
                  </a:lnTo>
                  <a:lnTo>
                    <a:pt x="665" y="325"/>
                  </a:lnTo>
                  <a:lnTo>
                    <a:pt x="624" y="372"/>
                  </a:lnTo>
                  <a:lnTo>
                    <a:pt x="584" y="419"/>
                  </a:lnTo>
                  <a:lnTo>
                    <a:pt x="545" y="465"/>
                  </a:lnTo>
                  <a:lnTo>
                    <a:pt x="509" y="511"/>
                  </a:lnTo>
                  <a:lnTo>
                    <a:pt x="475" y="557"/>
                  </a:lnTo>
                  <a:lnTo>
                    <a:pt x="443" y="600"/>
                  </a:lnTo>
                  <a:lnTo>
                    <a:pt x="409" y="649"/>
                  </a:lnTo>
                  <a:lnTo>
                    <a:pt x="374" y="697"/>
                  </a:lnTo>
                  <a:lnTo>
                    <a:pt x="341" y="746"/>
                  </a:lnTo>
                  <a:lnTo>
                    <a:pt x="309" y="795"/>
                  </a:lnTo>
                  <a:lnTo>
                    <a:pt x="277" y="845"/>
                  </a:lnTo>
                  <a:lnTo>
                    <a:pt x="245" y="897"/>
                  </a:lnTo>
                  <a:lnTo>
                    <a:pt x="215" y="947"/>
                  </a:lnTo>
                  <a:lnTo>
                    <a:pt x="187" y="998"/>
                  </a:lnTo>
                  <a:lnTo>
                    <a:pt x="160" y="1050"/>
                  </a:lnTo>
                  <a:lnTo>
                    <a:pt x="132" y="1103"/>
                  </a:lnTo>
                  <a:lnTo>
                    <a:pt x="107" y="1156"/>
                  </a:lnTo>
                  <a:lnTo>
                    <a:pt x="82" y="1210"/>
                  </a:lnTo>
                  <a:lnTo>
                    <a:pt x="59" y="1265"/>
                  </a:lnTo>
                  <a:lnTo>
                    <a:pt x="38" y="1321"/>
                  </a:lnTo>
                  <a:lnTo>
                    <a:pt x="19" y="1376"/>
                  </a:lnTo>
                  <a:lnTo>
                    <a:pt x="0" y="1432"/>
                  </a:lnTo>
                  <a:lnTo>
                    <a:pt x="2" y="1438"/>
                  </a:lnTo>
                  <a:lnTo>
                    <a:pt x="5" y="1444"/>
                  </a:lnTo>
                  <a:lnTo>
                    <a:pt x="12" y="1451"/>
                  </a:lnTo>
                  <a:lnTo>
                    <a:pt x="19" y="1457"/>
                  </a:lnTo>
                  <a:lnTo>
                    <a:pt x="28" y="1462"/>
                  </a:lnTo>
                  <a:lnTo>
                    <a:pt x="35" y="1465"/>
                  </a:lnTo>
                  <a:lnTo>
                    <a:pt x="41" y="1465"/>
                  </a:lnTo>
                  <a:lnTo>
                    <a:pt x="43" y="1462"/>
                  </a:lnTo>
                  <a:lnTo>
                    <a:pt x="59" y="1405"/>
                  </a:lnTo>
                  <a:lnTo>
                    <a:pt x="78" y="1349"/>
                  </a:lnTo>
                  <a:lnTo>
                    <a:pt x="96" y="1292"/>
                  </a:lnTo>
                  <a:lnTo>
                    <a:pt x="117" y="1238"/>
                  </a:lnTo>
                  <a:lnTo>
                    <a:pt x="139" y="1183"/>
                  </a:lnTo>
                  <a:lnTo>
                    <a:pt x="162" y="1129"/>
                  </a:lnTo>
                  <a:lnTo>
                    <a:pt x="187" y="1074"/>
                  </a:lnTo>
                  <a:lnTo>
                    <a:pt x="213" y="1021"/>
                  </a:lnTo>
                  <a:lnTo>
                    <a:pt x="240" y="968"/>
                  </a:lnTo>
                  <a:lnTo>
                    <a:pt x="268" y="917"/>
                  </a:lnTo>
                  <a:lnTo>
                    <a:pt x="297" y="865"/>
                  </a:lnTo>
                  <a:lnTo>
                    <a:pt x="327" y="813"/>
                  </a:lnTo>
                  <a:lnTo>
                    <a:pt x="357" y="763"/>
                  </a:lnTo>
                  <a:lnTo>
                    <a:pt x="389" y="713"/>
                  </a:lnTo>
                  <a:lnTo>
                    <a:pt x="422" y="663"/>
                  </a:lnTo>
                  <a:lnTo>
                    <a:pt x="455" y="614"/>
                  </a:lnTo>
                  <a:lnTo>
                    <a:pt x="470" y="591"/>
                  </a:lnTo>
                  <a:lnTo>
                    <a:pt x="486" y="568"/>
                  </a:lnTo>
                  <a:lnTo>
                    <a:pt x="503" y="546"/>
                  </a:lnTo>
                  <a:lnTo>
                    <a:pt x="521" y="523"/>
                  </a:lnTo>
                  <a:lnTo>
                    <a:pt x="536" y="501"/>
                  </a:lnTo>
                  <a:lnTo>
                    <a:pt x="554" y="478"/>
                  </a:lnTo>
                  <a:lnTo>
                    <a:pt x="571" y="457"/>
                  </a:lnTo>
                  <a:lnTo>
                    <a:pt x="589" y="434"/>
                  </a:lnTo>
                  <a:lnTo>
                    <a:pt x="607" y="412"/>
                  </a:lnTo>
                  <a:lnTo>
                    <a:pt x="625" y="391"/>
                  </a:lnTo>
                  <a:lnTo>
                    <a:pt x="644" y="371"/>
                  </a:lnTo>
                  <a:lnTo>
                    <a:pt x="662" y="349"/>
                  </a:lnTo>
                  <a:lnTo>
                    <a:pt x="681" y="328"/>
                  </a:lnTo>
                  <a:lnTo>
                    <a:pt x="700" y="308"/>
                  </a:lnTo>
                  <a:lnTo>
                    <a:pt x="718" y="288"/>
                  </a:lnTo>
                  <a:lnTo>
                    <a:pt x="738" y="268"/>
                  </a:lnTo>
                  <a:lnTo>
                    <a:pt x="758" y="248"/>
                  </a:lnTo>
                  <a:lnTo>
                    <a:pt x="778" y="227"/>
                  </a:lnTo>
                  <a:lnTo>
                    <a:pt x="800" y="207"/>
                  </a:lnTo>
                  <a:lnTo>
                    <a:pt x="823" y="187"/>
                  </a:lnTo>
                  <a:lnTo>
                    <a:pt x="844" y="167"/>
                  </a:lnTo>
                  <a:lnTo>
                    <a:pt x="869" y="147"/>
                  </a:lnTo>
                  <a:lnTo>
                    <a:pt x="892" y="127"/>
                  </a:lnTo>
                  <a:lnTo>
                    <a:pt x="917" y="109"/>
                  </a:lnTo>
                  <a:lnTo>
                    <a:pt x="942" y="91"/>
                  </a:lnTo>
                  <a:lnTo>
                    <a:pt x="968" y="74"/>
                  </a:lnTo>
                  <a:lnTo>
                    <a:pt x="993" y="58"/>
                  </a:lnTo>
                  <a:lnTo>
                    <a:pt x="1019" y="44"/>
                  </a:lnTo>
                  <a:lnTo>
                    <a:pt x="1045" y="31"/>
                  </a:lnTo>
                  <a:lnTo>
                    <a:pt x="1072" y="18"/>
                  </a:lnTo>
                  <a:lnTo>
                    <a:pt x="1098" y="10"/>
                  </a:lnTo>
                  <a:lnTo>
                    <a:pt x="1125" y="1"/>
                  </a:lnTo>
                  <a:lnTo>
                    <a:pt x="1125" y="1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20100641">
              <a:off x="2858420" y="3384933"/>
              <a:ext cx="4005471" cy="2046244"/>
            </a:xfrm>
            <a:custGeom>
              <a:avLst/>
              <a:gdLst>
                <a:gd name="T0" fmla="*/ 37 w 980"/>
                <a:gd name="T1" fmla="*/ 18 h 497"/>
                <a:gd name="T2" fmla="*/ 100 w 980"/>
                <a:gd name="T3" fmla="*/ 44 h 497"/>
                <a:gd name="T4" fmla="*/ 162 w 980"/>
                <a:gd name="T5" fmla="*/ 71 h 497"/>
                <a:gd name="T6" fmla="*/ 223 w 980"/>
                <a:gd name="T7" fmla="*/ 99 h 497"/>
                <a:gd name="T8" fmla="*/ 285 w 980"/>
                <a:gd name="T9" fmla="*/ 129 h 497"/>
                <a:gd name="T10" fmla="*/ 346 w 980"/>
                <a:gd name="T11" fmla="*/ 159 h 497"/>
                <a:gd name="T12" fmla="*/ 408 w 980"/>
                <a:gd name="T13" fmla="*/ 189 h 497"/>
                <a:gd name="T14" fmla="*/ 470 w 980"/>
                <a:gd name="T15" fmla="*/ 220 h 497"/>
                <a:gd name="T16" fmla="*/ 530 w 980"/>
                <a:gd name="T17" fmla="*/ 252 h 497"/>
                <a:gd name="T18" fmla="*/ 590 w 980"/>
                <a:gd name="T19" fmla="*/ 285 h 497"/>
                <a:gd name="T20" fmla="*/ 650 w 980"/>
                <a:gd name="T21" fmla="*/ 316 h 497"/>
                <a:gd name="T22" fmla="*/ 710 w 980"/>
                <a:gd name="T23" fmla="*/ 349 h 497"/>
                <a:gd name="T24" fmla="*/ 770 w 980"/>
                <a:gd name="T25" fmla="*/ 382 h 497"/>
                <a:gd name="T26" fmla="*/ 831 w 980"/>
                <a:gd name="T27" fmla="*/ 415 h 497"/>
                <a:gd name="T28" fmla="*/ 891 w 980"/>
                <a:gd name="T29" fmla="*/ 448 h 497"/>
                <a:gd name="T30" fmla="*/ 950 w 980"/>
                <a:gd name="T31" fmla="*/ 481 h 497"/>
                <a:gd name="T32" fmla="*/ 980 w 980"/>
                <a:gd name="T33" fmla="*/ 495 h 497"/>
                <a:gd name="T34" fmla="*/ 970 w 980"/>
                <a:gd name="T35" fmla="*/ 483 h 497"/>
                <a:gd name="T36" fmla="*/ 937 w 980"/>
                <a:gd name="T37" fmla="*/ 464 h 497"/>
                <a:gd name="T38" fmla="*/ 878 w 980"/>
                <a:gd name="T39" fmla="*/ 431 h 497"/>
                <a:gd name="T40" fmla="*/ 818 w 980"/>
                <a:gd name="T41" fmla="*/ 399 h 497"/>
                <a:gd name="T42" fmla="*/ 759 w 980"/>
                <a:gd name="T43" fmla="*/ 366 h 497"/>
                <a:gd name="T44" fmla="*/ 700 w 980"/>
                <a:gd name="T45" fmla="*/ 335 h 497"/>
                <a:gd name="T46" fmla="*/ 640 w 980"/>
                <a:gd name="T47" fmla="*/ 302 h 497"/>
                <a:gd name="T48" fmla="*/ 580 w 980"/>
                <a:gd name="T49" fmla="*/ 270 h 497"/>
                <a:gd name="T50" fmla="*/ 520 w 980"/>
                <a:gd name="T51" fmla="*/ 239 h 497"/>
                <a:gd name="T52" fmla="*/ 460 w 980"/>
                <a:gd name="T53" fmla="*/ 209 h 497"/>
                <a:gd name="T54" fmla="*/ 399 w 980"/>
                <a:gd name="T55" fmla="*/ 179 h 497"/>
                <a:gd name="T56" fmla="*/ 338 w 980"/>
                <a:gd name="T57" fmla="*/ 149 h 497"/>
                <a:gd name="T58" fmla="*/ 278 w 980"/>
                <a:gd name="T59" fmla="*/ 120 h 497"/>
                <a:gd name="T60" fmla="*/ 216 w 980"/>
                <a:gd name="T61" fmla="*/ 91 h 497"/>
                <a:gd name="T62" fmla="*/ 154 w 980"/>
                <a:gd name="T63" fmla="*/ 64 h 497"/>
                <a:gd name="T64" fmla="*/ 93 w 980"/>
                <a:gd name="T65" fmla="*/ 37 h 497"/>
                <a:gd name="T66" fmla="*/ 31 w 980"/>
                <a:gd name="T67" fmla="*/ 13 h 497"/>
                <a:gd name="T68" fmla="*/ 1 w 980"/>
                <a:gd name="T69" fmla="*/ 1 h 497"/>
                <a:gd name="T70" fmla="*/ 4 w 980"/>
                <a:gd name="T71" fmla="*/ 5 h 497"/>
                <a:gd name="T72" fmla="*/ 5 w 980"/>
                <a:gd name="T73" fmla="*/ 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0" h="497">
                  <a:moveTo>
                    <a:pt x="5" y="5"/>
                  </a:moveTo>
                  <a:lnTo>
                    <a:pt x="37" y="18"/>
                  </a:lnTo>
                  <a:lnTo>
                    <a:pt x="68" y="31"/>
                  </a:lnTo>
                  <a:lnTo>
                    <a:pt x="100" y="44"/>
                  </a:lnTo>
                  <a:lnTo>
                    <a:pt x="130" y="57"/>
                  </a:lnTo>
                  <a:lnTo>
                    <a:pt x="162" y="71"/>
                  </a:lnTo>
                  <a:lnTo>
                    <a:pt x="193" y="86"/>
                  </a:lnTo>
                  <a:lnTo>
                    <a:pt x="223" y="99"/>
                  </a:lnTo>
                  <a:lnTo>
                    <a:pt x="255" y="114"/>
                  </a:lnTo>
                  <a:lnTo>
                    <a:pt x="285" y="129"/>
                  </a:lnTo>
                  <a:lnTo>
                    <a:pt x="316" y="143"/>
                  </a:lnTo>
                  <a:lnTo>
                    <a:pt x="346" y="159"/>
                  </a:lnTo>
                  <a:lnTo>
                    <a:pt x="378" y="173"/>
                  </a:lnTo>
                  <a:lnTo>
                    <a:pt x="408" y="189"/>
                  </a:lnTo>
                  <a:lnTo>
                    <a:pt x="438" y="205"/>
                  </a:lnTo>
                  <a:lnTo>
                    <a:pt x="470" y="220"/>
                  </a:lnTo>
                  <a:lnTo>
                    <a:pt x="500" y="236"/>
                  </a:lnTo>
                  <a:lnTo>
                    <a:pt x="530" y="252"/>
                  </a:lnTo>
                  <a:lnTo>
                    <a:pt x="560" y="268"/>
                  </a:lnTo>
                  <a:lnTo>
                    <a:pt x="590" y="285"/>
                  </a:lnTo>
                  <a:lnTo>
                    <a:pt x="620" y="301"/>
                  </a:lnTo>
                  <a:lnTo>
                    <a:pt x="650" y="316"/>
                  </a:lnTo>
                  <a:lnTo>
                    <a:pt x="680" y="334"/>
                  </a:lnTo>
                  <a:lnTo>
                    <a:pt x="710" y="349"/>
                  </a:lnTo>
                  <a:lnTo>
                    <a:pt x="740" y="366"/>
                  </a:lnTo>
                  <a:lnTo>
                    <a:pt x="770" y="382"/>
                  </a:lnTo>
                  <a:lnTo>
                    <a:pt x="801" y="399"/>
                  </a:lnTo>
                  <a:lnTo>
                    <a:pt x="831" y="415"/>
                  </a:lnTo>
                  <a:lnTo>
                    <a:pt x="861" y="432"/>
                  </a:lnTo>
                  <a:lnTo>
                    <a:pt x="891" y="448"/>
                  </a:lnTo>
                  <a:lnTo>
                    <a:pt x="921" y="464"/>
                  </a:lnTo>
                  <a:lnTo>
                    <a:pt x="950" y="481"/>
                  </a:lnTo>
                  <a:lnTo>
                    <a:pt x="980" y="497"/>
                  </a:lnTo>
                  <a:lnTo>
                    <a:pt x="980" y="495"/>
                  </a:lnTo>
                  <a:lnTo>
                    <a:pt x="975" y="490"/>
                  </a:lnTo>
                  <a:lnTo>
                    <a:pt x="970" y="483"/>
                  </a:lnTo>
                  <a:lnTo>
                    <a:pt x="965" y="480"/>
                  </a:lnTo>
                  <a:lnTo>
                    <a:pt x="937" y="464"/>
                  </a:lnTo>
                  <a:lnTo>
                    <a:pt x="907" y="447"/>
                  </a:lnTo>
                  <a:lnTo>
                    <a:pt x="878" y="431"/>
                  </a:lnTo>
                  <a:lnTo>
                    <a:pt x="848" y="415"/>
                  </a:lnTo>
                  <a:lnTo>
                    <a:pt x="818" y="399"/>
                  </a:lnTo>
                  <a:lnTo>
                    <a:pt x="789" y="382"/>
                  </a:lnTo>
                  <a:lnTo>
                    <a:pt x="759" y="366"/>
                  </a:lnTo>
                  <a:lnTo>
                    <a:pt x="729" y="351"/>
                  </a:lnTo>
                  <a:lnTo>
                    <a:pt x="700" y="335"/>
                  </a:lnTo>
                  <a:lnTo>
                    <a:pt x="670" y="318"/>
                  </a:lnTo>
                  <a:lnTo>
                    <a:pt x="640" y="302"/>
                  </a:lnTo>
                  <a:lnTo>
                    <a:pt x="610" y="286"/>
                  </a:lnTo>
                  <a:lnTo>
                    <a:pt x="580" y="270"/>
                  </a:lnTo>
                  <a:lnTo>
                    <a:pt x="550" y="255"/>
                  </a:lnTo>
                  <a:lnTo>
                    <a:pt x="520" y="239"/>
                  </a:lnTo>
                  <a:lnTo>
                    <a:pt x="490" y="225"/>
                  </a:lnTo>
                  <a:lnTo>
                    <a:pt x="460" y="209"/>
                  </a:lnTo>
                  <a:lnTo>
                    <a:pt x="429" y="193"/>
                  </a:lnTo>
                  <a:lnTo>
                    <a:pt x="399" y="179"/>
                  </a:lnTo>
                  <a:lnTo>
                    <a:pt x="369" y="163"/>
                  </a:lnTo>
                  <a:lnTo>
                    <a:pt x="338" y="149"/>
                  </a:lnTo>
                  <a:lnTo>
                    <a:pt x="308" y="134"/>
                  </a:lnTo>
                  <a:lnTo>
                    <a:pt x="278" y="120"/>
                  </a:lnTo>
                  <a:lnTo>
                    <a:pt x="248" y="106"/>
                  </a:lnTo>
                  <a:lnTo>
                    <a:pt x="216" y="91"/>
                  </a:lnTo>
                  <a:lnTo>
                    <a:pt x="186" y="77"/>
                  </a:lnTo>
                  <a:lnTo>
                    <a:pt x="154" y="64"/>
                  </a:lnTo>
                  <a:lnTo>
                    <a:pt x="124" y="51"/>
                  </a:lnTo>
                  <a:lnTo>
                    <a:pt x="93" y="37"/>
                  </a:lnTo>
                  <a:lnTo>
                    <a:pt x="61" y="24"/>
                  </a:lnTo>
                  <a:lnTo>
                    <a:pt x="31" y="1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rot="20100641">
              <a:off x="2654351" y="3691844"/>
              <a:ext cx="4097944" cy="2055561"/>
            </a:xfrm>
            <a:custGeom>
              <a:avLst/>
              <a:gdLst>
                <a:gd name="T0" fmla="*/ 33 w 933"/>
                <a:gd name="T1" fmla="*/ 11 h 468"/>
                <a:gd name="T2" fmla="*/ 93 w 933"/>
                <a:gd name="T3" fmla="*/ 31 h 468"/>
                <a:gd name="T4" fmla="*/ 155 w 933"/>
                <a:gd name="T5" fmla="*/ 57 h 468"/>
                <a:gd name="T6" fmla="*/ 213 w 933"/>
                <a:gd name="T7" fmla="*/ 83 h 468"/>
                <a:gd name="T8" fmla="*/ 272 w 933"/>
                <a:gd name="T9" fmla="*/ 111 h 468"/>
                <a:gd name="T10" fmla="*/ 331 w 933"/>
                <a:gd name="T11" fmla="*/ 141 h 468"/>
                <a:gd name="T12" fmla="*/ 390 w 933"/>
                <a:gd name="T13" fmla="*/ 171 h 468"/>
                <a:gd name="T14" fmla="*/ 447 w 933"/>
                <a:gd name="T15" fmla="*/ 203 h 468"/>
                <a:gd name="T16" fmla="*/ 504 w 933"/>
                <a:gd name="T17" fmla="*/ 232 h 468"/>
                <a:gd name="T18" fmla="*/ 563 w 933"/>
                <a:gd name="T19" fmla="*/ 260 h 468"/>
                <a:gd name="T20" fmla="*/ 620 w 933"/>
                <a:gd name="T21" fmla="*/ 290 h 468"/>
                <a:gd name="T22" fmla="*/ 679 w 933"/>
                <a:gd name="T23" fmla="*/ 320 h 468"/>
                <a:gd name="T24" fmla="*/ 736 w 933"/>
                <a:gd name="T25" fmla="*/ 351 h 468"/>
                <a:gd name="T26" fmla="*/ 794 w 933"/>
                <a:gd name="T27" fmla="*/ 383 h 468"/>
                <a:gd name="T28" fmla="*/ 849 w 933"/>
                <a:gd name="T29" fmla="*/ 416 h 468"/>
                <a:gd name="T30" fmla="*/ 905 w 933"/>
                <a:gd name="T31" fmla="*/ 451 h 468"/>
                <a:gd name="T32" fmla="*/ 930 w 933"/>
                <a:gd name="T33" fmla="*/ 465 h 468"/>
                <a:gd name="T34" fmla="*/ 925 w 933"/>
                <a:gd name="T35" fmla="*/ 459 h 468"/>
                <a:gd name="T36" fmla="*/ 895 w 933"/>
                <a:gd name="T37" fmla="*/ 438 h 468"/>
                <a:gd name="T38" fmla="*/ 841 w 933"/>
                <a:gd name="T39" fmla="*/ 402 h 468"/>
                <a:gd name="T40" fmla="*/ 785 w 933"/>
                <a:gd name="T41" fmla="*/ 369 h 468"/>
                <a:gd name="T42" fmla="*/ 728 w 933"/>
                <a:gd name="T43" fmla="*/ 336 h 468"/>
                <a:gd name="T44" fmla="*/ 670 w 933"/>
                <a:gd name="T45" fmla="*/ 306 h 468"/>
                <a:gd name="T46" fmla="*/ 612 w 933"/>
                <a:gd name="T47" fmla="*/ 276 h 468"/>
                <a:gd name="T48" fmla="*/ 553 w 933"/>
                <a:gd name="T49" fmla="*/ 247 h 468"/>
                <a:gd name="T50" fmla="*/ 494 w 933"/>
                <a:gd name="T51" fmla="*/ 219 h 468"/>
                <a:gd name="T52" fmla="*/ 437 w 933"/>
                <a:gd name="T53" fmla="*/ 190 h 468"/>
                <a:gd name="T54" fmla="*/ 381 w 933"/>
                <a:gd name="T55" fmla="*/ 161 h 468"/>
                <a:gd name="T56" fmla="*/ 324 w 933"/>
                <a:gd name="T57" fmla="*/ 131 h 468"/>
                <a:gd name="T58" fmla="*/ 266 w 933"/>
                <a:gd name="T59" fmla="*/ 103 h 468"/>
                <a:gd name="T60" fmla="*/ 209 w 933"/>
                <a:gd name="T61" fmla="*/ 75 h 468"/>
                <a:gd name="T62" fmla="*/ 150 w 933"/>
                <a:gd name="T63" fmla="*/ 50 h 468"/>
                <a:gd name="T64" fmla="*/ 90 w 933"/>
                <a:gd name="T65" fmla="*/ 27 h 468"/>
                <a:gd name="T66" fmla="*/ 30 w 933"/>
                <a:gd name="T67" fmla="*/ 7 h 468"/>
                <a:gd name="T68" fmla="*/ 0 w 933"/>
                <a:gd name="T69" fmla="*/ 0 h 468"/>
                <a:gd name="T70" fmla="*/ 0 w 933"/>
                <a:gd name="T71" fmla="*/ 1 h 468"/>
                <a:gd name="T72" fmla="*/ 1 w 933"/>
                <a:gd name="T73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468">
                  <a:moveTo>
                    <a:pt x="1" y="1"/>
                  </a:moveTo>
                  <a:lnTo>
                    <a:pt x="33" y="11"/>
                  </a:lnTo>
                  <a:lnTo>
                    <a:pt x="63" y="21"/>
                  </a:lnTo>
                  <a:lnTo>
                    <a:pt x="93" y="31"/>
                  </a:lnTo>
                  <a:lnTo>
                    <a:pt x="125" y="44"/>
                  </a:lnTo>
                  <a:lnTo>
                    <a:pt x="155" y="57"/>
                  </a:lnTo>
                  <a:lnTo>
                    <a:pt x="183" y="70"/>
                  </a:lnTo>
                  <a:lnTo>
                    <a:pt x="213" y="83"/>
                  </a:lnTo>
                  <a:lnTo>
                    <a:pt x="243" y="97"/>
                  </a:lnTo>
                  <a:lnTo>
                    <a:pt x="272" y="111"/>
                  </a:lnTo>
                  <a:lnTo>
                    <a:pt x="302" y="127"/>
                  </a:lnTo>
                  <a:lnTo>
                    <a:pt x="331" y="141"/>
                  </a:lnTo>
                  <a:lnTo>
                    <a:pt x="359" y="157"/>
                  </a:lnTo>
                  <a:lnTo>
                    <a:pt x="390" y="171"/>
                  </a:lnTo>
                  <a:lnTo>
                    <a:pt x="418" y="187"/>
                  </a:lnTo>
                  <a:lnTo>
                    <a:pt x="447" y="203"/>
                  </a:lnTo>
                  <a:lnTo>
                    <a:pt x="476" y="217"/>
                  </a:lnTo>
                  <a:lnTo>
                    <a:pt x="504" y="232"/>
                  </a:lnTo>
                  <a:lnTo>
                    <a:pt x="534" y="246"/>
                  </a:lnTo>
                  <a:lnTo>
                    <a:pt x="563" y="260"/>
                  </a:lnTo>
                  <a:lnTo>
                    <a:pt x="592" y="276"/>
                  </a:lnTo>
                  <a:lnTo>
                    <a:pt x="620" y="290"/>
                  </a:lnTo>
                  <a:lnTo>
                    <a:pt x="650" y="305"/>
                  </a:lnTo>
                  <a:lnTo>
                    <a:pt x="679" y="320"/>
                  </a:lnTo>
                  <a:lnTo>
                    <a:pt x="708" y="336"/>
                  </a:lnTo>
                  <a:lnTo>
                    <a:pt x="736" y="351"/>
                  </a:lnTo>
                  <a:lnTo>
                    <a:pt x="765" y="366"/>
                  </a:lnTo>
                  <a:lnTo>
                    <a:pt x="794" y="383"/>
                  </a:lnTo>
                  <a:lnTo>
                    <a:pt x="821" y="399"/>
                  </a:lnTo>
                  <a:lnTo>
                    <a:pt x="849" y="416"/>
                  </a:lnTo>
                  <a:lnTo>
                    <a:pt x="877" y="432"/>
                  </a:lnTo>
                  <a:lnTo>
                    <a:pt x="905" y="451"/>
                  </a:lnTo>
                  <a:lnTo>
                    <a:pt x="933" y="468"/>
                  </a:lnTo>
                  <a:lnTo>
                    <a:pt x="930" y="465"/>
                  </a:lnTo>
                  <a:lnTo>
                    <a:pt x="928" y="462"/>
                  </a:lnTo>
                  <a:lnTo>
                    <a:pt x="925" y="459"/>
                  </a:lnTo>
                  <a:lnTo>
                    <a:pt x="923" y="457"/>
                  </a:lnTo>
                  <a:lnTo>
                    <a:pt x="895" y="438"/>
                  </a:lnTo>
                  <a:lnTo>
                    <a:pt x="870" y="419"/>
                  </a:lnTo>
                  <a:lnTo>
                    <a:pt x="841" y="402"/>
                  </a:lnTo>
                  <a:lnTo>
                    <a:pt x="814" y="385"/>
                  </a:lnTo>
                  <a:lnTo>
                    <a:pt x="785" y="369"/>
                  </a:lnTo>
                  <a:lnTo>
                    <a:pt x="756" y="352"/>
                  </a:lnTo>
                  <a:lnTo>
                    <a:pt x="728" y="336"/>
                  </a:lnTo>
                  <a:lnTo>
                    <a:pt x="699" y="322"/>
                  </a:lnTo>
                  <a:lnTo>
                    <a:pt x="670" y="306"/>
                  </a:lnTo>
                  <a:lnTo>
                    <a:pt x="640" y="292"/>
                  </a:lnTo>
                  <a:lnTo>
                    <a:pt x="612" y="276"/>
                  </a:lnTo>
                  <a:lnTo>
                    <a:pt x="582" y="262"/>
                  </a:lnTo>
                  <a:lnTo>
                    <a:pt x="553" y="247"/>
                  </a:lnTo>
                  <a:lnTo>
                    <a:pt x="523" y="233"/>
                  </a:lnTo>
                  <a:lnTo>
                    <a:pt x="494" y="219"/>
                  </a:lnTo>
                  <a:lnTo>
                    <a:pt x="466" y="204"/>
                  </a:lnTo>
                  <a:lnTo>
                    <a:pt x="437" y="190"/>
                  </a:lnTo>
                  <a:lnTo>
                    <a:pt x="410" y="176"/>
                  </a:lnTo>
                  <a:lnTo>
                    <a:pt x="381" y="161"/>
                  </a:lnTo>
                  <a:lnTo>
                    <a:pt x="352" y="147"/>
                  </a:lnTo>
                  <a:lnTo>
                    <a:pt x="324" y="131"/>
                  </a:lnTo>
                  <a:lnTo>
                    <a:pt x="296" y="117"/>
                  </a:lnTo>
                  <a:lnTo>
                    <a:pt x="266" y="103"/>
                  </a:lnTo>
                  <a:lnTo>
                    <a:pt x="238" y="88"/>
                  </a:lnTo>
                  <a:lnTo>
                    <a:pt x="209" y="75"/>
                  </a:lnTo>
                  <a:lnTo>
                    <a:pt x="180" y="61"/>
                  </a:lnTo>
                  <a:lnTo>
                    <a:pt x="150" y="50"/>
                  </a:lnTo>
                  <a:lnTo>
                    <a:pt x="120" y="37"/>
                  </a:lnTo>
                  <a:lnTo>
                    <a:pt x="90" y="27"/>
                  </a:lnTo>
                  <a:lnTo>
                    <a:pt x="60" y="17"/>
                  </a:lnTo>
                  <a:lnTo>
                    <a:pt x="3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19964790">
              <a:off x="2724549" y="3879937"/>
              <a:ext cx="3944323" cy="2307812"/>
            </a:xfrm>
            <a:custGeom>
              <a:avLst/>
              <a:gdLst>
                <a:gd name="T0" fmla="*/ 5 w 933"/>
                <a:gd name="T1" fmla="*/ 3 h 552"/>
                <a:gd name="T2" fmla="*/ 63 w 933"/>
                <a:gd name="T3" fmla="*/ 28 h 552"/>
                <a:gd name="T4" fmla="*/ 124 w 933"/>
                <a:gd name="T5" fmla="*/ 56 h 552"/>
                <a:gd name="T6" fmla="*/ 187 w 933"/>
                <a:gd name="T7" fmla="*/ 86 h 552"/>
                <a:gd name="T8" fmla="*/ 250 w 933"/>
                <a:gd name="T9" fmla="*/ 118 h 552"/>
                <a:gd name="T10" fmla="*/ 314 w 933"/>
                <a:gd name="T11" fmla="*/ 151 h 552"/>
                <a:gd name="T12" fmla="*/ 380 w 933"/>
                <a:gd name="T13" fmla="*/ 187 h 552"/>
                <a:gd name="T14" fmla="*/ 444 w 933"/>
                <a:gd name="T15" fmla="*/ 223 h 552"/>
                <a:gd name="T16" fmla="*/ 507 w 933"/>
                <a:gd name="T17" fmla="*/ 260 h 552"/>
                <a:gd name="T18" fmla="*/ 571 w 933"/>
                <a:gd name="T19" fmla="*/ 297 h 552"/>
                <a:gd name="T20" fmla="*/ 631 w 933"/>
                <a:gd name="T21" fmla="*/ 334 h 552"/>
                <a:gd name="T22" fmla="*/ 689 w 933"/>
                <a:gd name="T23" fmla="*/ 370 h 552"/>
                <a:gd name="T24" fmla="*/ 745 w 933"/>
                <a:gd name="T25" fmla="*/ 407 h 552"/>
                <a:gd name="T26" fmla="*/ 797 w 933"/>
                <a:gd name="T27" fmla="*/ 443 h 552"/>
                <a:gd name="T28" fmla="*/ 846 w 933"/>
                <a:gd name="T29" fmla="*/ 478 h 552"/>
                <a:gd name="T30" fmla="*/ 890 w 933"/>
                <a:gd name="T31" fmla="*/ 510 h 552"/>
                <a:gd name="T32" fmla="*/ 930 w 933"/>
                <a:gd name="T33" fmla="*/ 542 h 552"/>
                <a:gd name="T34" fmla="*/ 932 w 933"/>
                <a:gd name="T35" fmla="*/ 545 h 552"/>
                <a:gd name="T36" fmla="*/ 933 w 933"/>
                <a:gd name="T37" fmla="*/ 549 h 552"/>
                <a:gd name="T38" fmla="*/ 930 w 933"/>
                <a:gd name="T39" fmla="*/ 552 h 552"/>
                <a:gd name="T40" fmla="*/ 926 w 933"/>
                <a:gd name="T41" fmla="*/ 551 h 552"/>
                <a:gd name="T42" fmla="*/ 899 w 933"/>
                <a:gd name="T43" fmla="*/ 531 h 552"/>
                <a:gd name="T44" fmla="*/ 871 w 933"/>
                <a:gd name="T45" fmla="*/ 512 h 552"/>
                <a:gd name="T46" fmla="*/ 844 w 933"/>
                <a:gd name="T47" fmla="*/ 493 h 552"/>
                <a:gd name="T48" fmla="*/ 816 w 933"/>
                <a:gd name="T49" fmla="*/ 473 h 552"/>
                <a:gd name="T50" fmla="*/ 788 w 933"/>
                <a:gd name="T51" fmla="*/ 455 h 552"/>
                <a:gd name="T52" fmla="*/ 761 w 933"/>
                <a:gd name="T53" fmla="*/ 437 h 552"/>
                <a:gd name="T54" fmla="*/ 734 w 933"/>
                <a:gd name="T55" fmla="*/ 419 h 552"/>
                <a:gd name="T56" fmla="*/ 705 w 933"/>
                <a:gd name="T57" fmla="*/ 400 h 552"/>
                <a:gd name="T58" fmla="*/ 678 w 933"/>
                <a:gd name="T59" fmla="*/ 383 h 552"/>
                <a:gd name="T60" fmla="*/ 649 w 933"/>
                <a:gd name="T61" fmla="*/ 364 h 552"/>
                <a:gd name="T62" fmla="*/ 621 w 933"/>
                <a:gd name="T63" fmla="*/ 347 h 552"/>
                <a:gd name="T64" fmla="*/ 593 w 933"/>
                <a:gd name="T65" fmla="*/ 330 h 552"/>
                <a:gd name="T66" fmla="*/ 565 w 933"/>
                <a:gd name="T67" fmla="*/ 313 h 552"/>
                <a:gd name="T68" fmla="*/ 536 w 933"/>
                <a:gd name="T69" fmla="*/ 296 h 552"/>
                <a:gd name="T70" fmla="*/ 506 w 933"/>
                <a:gd name="T71" fmla="*/ 278 h 552"/>
                <a:gd name="T72" fmla="*/ 477 w 933"/>
                <a:gd name="T73" fmla="*/ 261 h 552"/>
                <a:gd name="T74" fmla="*/ 449 w 933"/>
                <a:gd name="T75" fmla="*/ 244 h 552"/>
                <a:gd name="T76" fmla="*/ 419 w 933"/>
                <a:gd name="T77" fmla="*/ 227 h 552"/>
                <a:gd name="T78" fmla="*/ 390 w 933"/>
                <a:gd name="T79" fmla="*/ 210 h 552"/>
                <a:gd name="T80" fmla="*/ 360 w 933"/>
                <a:gd name="T81" fmla="*/ 192 h 552"/>
                <a:gd name="T82" fmla="*/ 331 w 933"/>
                <a:gd name="T83" fmla="*/ 177 h 552"/>
                <a:gd name="T84" fmla="*/ 301 w 933"/>
                <a:gd name="T85" fmla="*/ 159 h 552"/>
                <a:gd name="T86" fmla="*/ 271 w 933"/>
                <a:gd name="T87" fmla="*/ 142 h 552"/>
                <a:gd name="T88" fmla="*/ 242 w 933"/>
                <a:gd name="T89" fmla="*/ 125 h 552"/>
                <a:gd name="T90" fmla="*/ 212 w 933"/>
                <a:gd name="T91" fmla="*/ 109 h 552"/>
                <a:gd name="T92" fmla="*/ 182 w 933"/>
                <a:gd name="T93" fmla="*/ 92 h 552"/>
                <a:gd name="T94" fmla="*/ 152 w 933"/>
                <a:gd name="T95" fmla="*/ 76 h 552"/>
                <a:gd name="T96" fmla="*/ 122 w 933"/>
                <a:gd name="T97" fmla="*/ 61 h 552"/>
                <a:gd name="T98" fmla="*/ 92 w 933"/>
                <a:gd name="T99" fmla="*/ 45 h 552"/>
                <a:gd name="T100" fmla="*/ 62 w 933"/>
                <a:gd name="T101" fmla="*/ 29 h 552"/>
                <a:gd name="T102" fmla="*/ 30 w 933"/>
                <a:gd name="T103" fmla="*/ 15 h 552"/>
                <a:gd name="T104" fmla="*/ 0 w 933"/>
                <a:gd name="T105" fmla="*/ 0 h 552"/>
                <a:gd name="T106" fmla="*/ 2 w 933"/>
                <a:gd name="T107" fmla="*/ 0 h 552"/>
                <a:gd name="T108" fmla="*/ 3 w 933"/>
                <a:gd name="T109" fmla="*/ 2 h 552"/>
                <a:gd name="T110" fmla="*/ 3 w 933"/>
                <a:gd name="T111" fmla="*/ 2 h 552"/>
                <a:gd name="T112" fmla="*/ 5 w 933"/>
                <a:gd name="T113" fmla="*/ 3 h 552"/>
                <a:gd name="T114" fmla="*/ 5 w 933"/>
                <a:gd name="T115" fmla="*/ 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2">
                  <a:moveTo>
                    <a:pt x="5" y="3"/>
                  </a:moveTo>
                  <a:lnTo>
                    <a:pt x="63" y="28"/>
                  </a:lnTo>
                  <a:lnTo>
                    <a:pt x="124" y="56"/>
                  </a:lnTo>
                  <a:lnTo>
                    <a:pt x="187" y="86"/>
                  </a:lnTo>
                  <a:lnTo>
                    <a:pt x="250" y="118"/>
                  </a:lnTo>
                  <a:lnTo>
                    <a:pt x="314" y="151"/>
                  </a:lnTo>
                  <a:lnTo>
                    <a:pt x="380" y="187"/>
                  </a:lnTo>
                  <a:lnTo>
                    <a:pt x="444" y="223"/>
                  </a:lnTo>
                  <a:lnTo>
                    <a:pt x="507" y="260"/>
                  </a:lnTo>
                  <a:lnTo>
                    <a:pt x="571" y="297"/>
                  </a:lnTo>
                  <a:lnTo>
                    <a:pt x="631" y="334"/>
                  </a:lnTo>
                  <a:lnTo>
                    <a:pt x="689" y="370"/>
                  </a:lnTo>
                  <a:lnTo>
                    <a:pt x="745" y="407"/>
                  </a:lnTo>
                  <a:lnTo>
                    <a:pt x="797" y="443"/>
                  </a:lnTo>
                  <a:lnTo>
                    <a:pt x="846" y="478"/>
                  </a:lnTo>
                  <a:lnTo>
                    <a:pt x="890" y="510"/>
                  </a:lnTo>
                  <a:lnTo>
                    <a:pt x="930" y="542"/>
                  </a:lnTo>
                  <a:lnTo>
                    <a:pt x="932" y="545"/>
                  </a:lnTo>
                  <a:lnTo>
                    <a:pt x="933" y="549"/>
                  </a:lnTo>
                  <a:lnTo>
                    <a:pt x="930" y="552"/>
                  </a:lnTo>
                  <a:lnTo>
                    <a:pt x="926" y="551"/>
                  </a:lnTo>
                  <a:lnTo>
                    <a:pt x="899" y="531"/>
                  </a:lnTo>
                  <a:lnTo>
                    <a:pt x="871" y="512"/>
                  </a:lnTo>
                  <a:lnTo>
                    <a:pt x="844" y="493"/>
                  </a:lnTo>
                  <a:lnTo>
                    <a:pt x="816" y="473"/>
                  </a:lnTo>
                  <a:lnTo>
                    <a:pt x="788" y="455"/>
                  </a:lnTo>
                  <a:lnTo>
                    <a:pt x="761" y="437"/>
                  </a:lnTo>
                  <a:lnTo>
                    <a:pt x="734" y="419"/>
                  </a:lnTo>
                  <a:lnTo>
                    <a:pt x="705" y="400"/>
                  </a:lnTo>
                  <a:lnTo>
                    <a:pt x="678" y="383"/>
                  </a:lnTo>
                  <a:lnTo>
                    <a:pt x="649" y="364"/>
                  </a:lnTo>
                  <a:lnTo>
                    <a:pt x="621" y="347"/>
                  </a:lnTo>
                  <a:lnTo>
                    <a:pt x="593" y="330"/>
                  </a:lnTo>
                  <a:lnTo>
                    <a:pt x="565" y="313"/>
                  </a:lnTo>
                  <a:lnTo>
                    <a:pt x="536" y="296"/>
                  </a:lnTo>
                  <a:lnTo>
                    <a:pt x="506" y="278"/>
                  </a:lnTo>
                  <a:lnTo>
                    <a:pt x="477" y="261"/>
                  </a:lnTo>
                  <a:lnTo>
                    <a:pt x="449" y="244"/>
                  </a:lnTo>
                  <a:lnTo>
                    <a:pt x="419" y="227"/>
                  </a:lnTo>
                  <a:lnTo>
                    <a:pt x="390" y="210"/>
                  </a:lnTo>
                  <a:lnTo>
                    <a:pt x="360" y="192"/>
                  </a:lnTo>
                  <a:lnTo>
                    <a:pt x="331" y="177"/>
                  </a:lnTo>
                  <a:lnTo>
                    <a:pt x="301" y="159"/>
                  </a:lnTo>
                  <a:lnTo>
                    <a:pt x="271" y="142"/>
                  </a:lnTo>
                  <a:lnTo>
                    <a:pt x="242" y="125"/>
                  </a:lnTo>
                  <a:lnTo>
                    <a:pt x="212" y="109"/>
                  </a:lnTo>
                  <a:lnTo>
                    <a:pt x="182" y="92"/>
                  </a:lnTo>
                  <a:lnTo>
                    <a:pt x="152" y="76"/>
                  </a:lnTo>
                  <a:lnTo>
                    <a:pt x="122" y="61"/>
                  </a:lnTo>
                  <a:lnTo>
                    <a:pt x="92" y="45"/>
                  </a:lnTo>
                  <a:lnTo>
                    <a:pt x="62" y="29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19881204">
              <a:off x="2684030" y="4042877"/>
              <a:ext cx="3965670" cy="2435321"/>
            </a:xfrm>
            <a:custGeom>
              <a:avLst/>
              <a:gdLst>
                <a:gd name="T0" fmla="*/ 31 w 1007"/>
                <a:gd name="T1" fmla="*/ 23 h 626"/>
                <a:gd name="T2" fmla="*/ 92 w 1007"/>
                <a:gd name="T3" fmla="*/ 64 h 626"/>
                <a:gd name="T4" fmla="*/ 152 w 1007"/>
                <a:gd name="T5" fmla="*/ 107 h 626"/>
                <a:gd name="T6" fmla="*/ 212 w 1007"/>
                <a:gd name="T7" fmla="*/ 149 h 626"/>
                <a:gd name="T8" fmla="*/ 273 w 1007"/>
                <a:gd name="T9" fmla="*/ 190 h 626"/>
                <a:gd name="T10" fmla="*/ 335 w 1007"/>
                <a:gd name="T11" fmla="*/ 232 h 626"/>
                <a:gd name="T12" fmla="*/ 397 w 1007"/>
                <a:gd name="T13" fmla="*/ 272 h 626"/>
                <a:gd name="T14" fmla="*/ 460 w 1007"/>
                <a:gd name="T15" fmla="*/ 313 h 626"/>
                <a:gd name="T16" fmla="*/ 523 w 1007"/>
                <a:gd name="T17" fmla="*/ 352 h 626"/>
                <a:gd name="T18" fmla="*/ 586 w 1007"/>
                <a:gd name="T19" fmla="*/ 392 h 626"/>
                <a:gd name="T20" fmla="*/ 650 w 1007"/>
                <a:gd name="T21" fmla="*/ 431 h 626"/>
                <a:gd name="T22" fmla="*/ 715 w 1007"/>
                <a:gd name="T23" fmla="*/ 468 h 626"/>
                <a:gd name="T24" fmla="*/ 779 w 1007"/>
                <a:gd name="T25" fmla="*/ 505 h 626"/>
                <a:gd name="T26" fmla="*/ 844 w 1007"/>
                <a:gd name="T27" fmla="*/ 541 h 626"/>
                <a:gd name="T28" fmla="*/ 908 w 1007"/>
                <a:gd name="T29" fmla="*/ 576 h 626"/>
                <a:gd name="T30" fmla="*/ 974 w 1007"/>
                <a:gd name="T31" fmla="*/ 610 h 626"/>
                <a:gd name="T32" fmla="*/ 1006 w 1007"/>
                <a:gd name="T33" fmla="*/ 623 h 626"/>
                <a:gd name="T34" fmla="*/ 1001 w 1007"/>
                <a:gd name="T35" fmla="*/ 617 h 626"/>
                <a:gd name="T36" fmla="*/ 965 w 1007"/>
                <a:gd name="T37" fmla="*/ 597 h 626"/>
                <a:gd name="T38" fmla="*/ 901 w 1007"/>
                <a:gd name="T39" fmla="*/ 563 h 626"/>
                <a:gd name="T40" fmla="*/ 838 w 1007"/>
                <a:gd name="T41" fmla="*/ 527 h 626"/>
                <a:gd name="T42" fmla="*/ 774 w 1007"/>
                <a:gd name="T43" fmla="*/ 491 h 626"/>
                <a:gd name="T44" fmla="*/ 710 w 1007"/>
                <a:gd name="T45" fmla="*/ 454 h 626"/>
                <a:gd name="T46" fmla="*/ 647 w 1007"/>
                <a:gd name="T47" fmla="*/ 417 h 626"/>
                <a:gd name="T48" fmla="*/ 584 w 1007"/>
                <a:gd name="T49" fmla="*/ 379 h 626"/>
                <a:gd name="T50" fmla="*/ 521 w 1007"/>
                <a:gd name="T51" fmla="*/ 341 h 626"/>
                <a:gd name="T52" fmla="*/ 460 w 1007"/>
                <a:gd name="T53" fmla="*/ 300 h 626"/>
                <a:gd name="T54" fmla="*/ 397 w 1007"/>
                <a:gd name="T55" fmla="*/ 262 h 626"/>
                <a:gd name="T56" fmla="*/ 335 w 1007"/>
                <a:gd name="T57" fmla="*/ 222 h 626"/>
                <a:gd name="T58" fmla="*/ 273 w 1007"/>
                <a:gd name="T59" fmla="*/ 182 h 626"/>
                <a:gd name="T60" fmla="*/ 213 w 1007"/>
                <a:gd name="T61" fmla="*/ 141 h 626"/>
                <a:gd name="T62" fmla="*/ 152 w 1007"/>
                <a:gd name="T63" fmla="*/ 100 h 626"/>
                <a:gd name="T64" fmla="*/ 90 w 1007"/>
                <a:gd name="T65" fmla="*/ 60 h 626"/>
                <a:gd name="T66" fmla="*/ 30 w 1007"/>
                <a:gd name="T67" fmla="*/ 20 h 626"/>
                <a:gd name="T68" fmla="*/ 1 w 1007"/>
                <a:gd name="T69" fmla="*/ 0 h 626"/>
                <a:gd name="T70" fmla="*/ 1 w 1007"/>
                <a:gd name="T71" fmla="*/ 1 h 626"/>
                <a:gd name="T72" fmla="*/ 1 w 1007"/>
                <a:gd name="T73" fmla="*/ 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7" h="626">
                  <a:moveTo>
                    <a:pt x="1" y="1"/>
                  </a:moveTo>
                  <a:lnTo>
                    <a:pt x="31" y="23"/>
                  </a:lnTo>
                  <a:lnTo>
                    <a:pt x="61" y="43"/>
                  </a:lnTo>
                  <a:lnTo>
                    <a:pt x="92" y="64"/>
                  </a:lnTo>
                  <a:lnTo>
                    <a:pt x="122" y="86"/>
                  </a:lnTo>
                  <a:lnTo>
                    <a:pt x="152" y="107"/>
                  </a:lnTo>
                  <a:lnTo>
                    <a:pt x="182" y="127"/>
                  </a:lnTo>
                  <a:lnTo>
                    <a:pt x="212" y="149"/>
                  </a:lnTo>
                  <a:lnTo>
                    <a:pt x="242" y="169"/>
                  </a:lnTo>
                  <a:lnTo>
                    <a:pt x="273" y="190"/>
                  </a:lnTo>
                  <a:lnTo>
                    <a:pt x="304" y="210"/>
                  </a:lnTo>
                  <a:lnTo>
                    <a:pt x="335" y="232"/>
                  </a:lnTo>
                  <a:lnTo>
                    <a:pt x="367" y="252"/>
                  </a:lnTo>
                  <a:lnTo>
                    <a:pt x="397" y="272"/>
                  </a:lnTo>
                  <a:lnTo>
                    <a:pt x="428" y="292"/>
                  </a:lnTo>
                  <a:lnTo>
                    <a:pt x="460" y="313"/>
                  </a:lnTo>
                  <a:lnTo>
                    <a:pt x="491" y="332"/>
                  </a:lnTo>
                  <a:lnTo>
                    <a:pt x="523" y="352"/>
                  </a:lnTo>
                  <a:lnTo>
                    <a:pt x="554" y="372"/>
                  </a:lnTo>
                  <a:lnTo>
                    <a:pt x="586" y="392"/>
                  </a:lnTo>
                  <a:lnTo>
                    <a:pt x="617" y="411"/>
                  </a:lnTo>
                  <a:lnTo>
                    <a:pt x="650" y="431"/>
                  </a:lnTo>
                  <a:lnTo>
                    <a:pt x="682" y="449"/>
                  </a:lnTo>
                  <a:lnTo>
                    <a:pt x="715" y="468"/>
                  </a:lnTo>
                  <a:lnTo>
                    <a:pt x="746" y="487"/>
                  </a:lnTo>
                  <a:lnTo>
                    <a:pt x="779" y="505"/>
                  </a:lnTo>
                  <a:lnTo>
                    <a:pt x="811" y="523"/>
                  </a:lnTo>
                  <a:lnTo>
                    <a:pt x="844" y="541"/>
                  </a:lnTo>
                  <a:lnTo>
                    <a:pt x="877" y="558"/>
                  </a:lnTo>
                  <a:lnTo>
                    <a:pt x="908" y="576"/>
                  </a:lnTo>
                  <a:lnTo>
                    <a:pt x="941" y="593"/>
                  </a:lnTo>
                  <a:lnTo>
                    <a:pt x="974" y="610"/>
                  </a:lnTo>
                  <a:lnTo>
                    <a:pt x="1007" y="626"/>
                  </a:lnTo>
                  <a:lnTo>
                    <a:pt x="1006" y="623"/>
                  </a:lnTo>
                  <a:lnTo>
                    <a:pt x="1003" y="620"/>
                  </a:lnTo>
                  <a:lnTo>
                    <a:pt x="1001" y="617"/>
                  </a:lnTo>
                  <a:lnTo>
                    <a:pt x="998" y="614"/>
                  </a:lnTo>
                  <a:lnTo>
                    <a:pt x="965" y="597"/>
                  </a:lnTo>
                  <a:lnTo>
                    <a:pt x="934" y="580"/>
                  </a:lnTo>
                  <a:lnTo>
                    <a:pt x="901" y="563"/>
                  </a:lnTo>
                  <a:lnTo>
                    <a:pt x="869" y="545"/>
                  </a:lnTo>
                  <a:lnTo>
                    <a:pt x="838" y="527"/>
                  </a:lnTo>
                  <a:lnTo>
                    <a:pt x="805" y="510"/>
                  </a:lnTo>
                  <a:lnTo>
                    <a:pt x="774" y="491"/>
                  </a:lnTo>
                  <a:lnTo>
                    <a:pt x="742" y="472"/>
                  </a:lnTo>
                  <a:lnTo>
                    <a:pt x="710" y="454"/>
                  </a:lnTo>
                  <a:lnTo>
                    <a:pt x="679" y="435"/>
                  </a:lnTo>
                  <a:lnTo>
                    <a:pt x="647" y="417"/>
                  </a:lnTo>
                  <a:lnTo>
                    <a:pt x="616" y="398"/>
                  </a:lnTo>
                  <a:lnTo>
                    <a:pt x="584" y="379"/>
                  </a:lnTo>
                  <a:lnTo>
                    <a:pt x="553" y="359"/>
                  </a:lnTo>
                  <a:lnTo>
                    <a:pt x="521" y="341"/>
                  </a:lnTo>
                  <a:lnTo>
                    <a:pt x="491" y="321"/>
                  </a:lnTo>
                  <a:lnTo>
                    <a:pt x="460" y="300"/>
                  </a:lnTo>
                  <a:lnTo>
                    <a:pt x="428" y="280"/>
                  </a:lnTo>
                  <a:lnTo>
                    <a:pt x="397" y="262"/>
                  </a:lnTo>
                  <a:lnTo>
                    <a:pt x="367" y="242"/>
                  </a:lnTo>
                  <a:lnTo>
                    <a:pt x="335" y="222"/>
                  </a:lnTo>
                  <a:lnTo>
                    <a:pt x="305" y="202"/>
                  </a:lnTo>
                  <a:lnTo>
                    <a:pt x="273" y="182"/>
                  </a:lnTo>
                  <a:lnTo>
                    <a:pt x="243" y="161"/>
                  </a:lnTo>
                  <a:lnTo>
                    <a:pt x="213" y="141"/>
                  </a:lnTo>
                  <a:lnTo>
                    <a:pt x="182" y="121"/>
                  </a:lnTo>
                  <a:lnTo>
                    <a:pt x="152" y="100"/>
                  </a:lnTo>
                  <a:lnTo>
                    <a:pt x="122" y="80"/>
                  </a:lnTo>
                  <a:lnTo>
                    <a:pt x="90" y="60"/>
                  </a:lnTo>
                  <a:lnTo>
                    <a:pt x="60" y="40"/>
                  </a:lnTo>
                  <a:lnTo>
                    <a:pt x="30" y="2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9827425">
              <a:off x="2698646" y="4347244"/>
              <a:ext cx="3866617" cy="2523385"/>
            </a:xfrm>
            <a:custGeom>
              <a:avLst/>
              <a:gdLst>
                <a:gd name="T0" fmla="*/ 13 w 901"/>
                <a:gd name="T1" fmla="*/ 15 h 588"/>
                <a:gd name="T2" fmla="*/ 44 w 901"/>
                <a:gd name="T3" fmla="*/ 44 h 588"/>
                <a:gd name="T4" fmla="*/ 79 w 901"/>
                <a:gd name="T5" fmla="*/ 73 h 588"/>
                <a:gd name="T6" fmla="*/ 116 w 901"/>
                <a:gd name="T7" fmla="*/ 98 h 588"/>
                <a:gd name="T8" fmla="*/ 156 w 901"/>
                <a:gd name="T9" fmla="*/ 123 h 588"/>
                <a:gd name="T10" fmla="*/ 195 w 901"/>
                <a:gd name="T11" fmla="*/ 147 h 588"/>
                <a:gd name="T12" fmla="*/ 234 w 901"/>
                <a:gd name="T13" fmla="*/ 170 h 588"/>
                <a:gd name="T14" fmla="*/ 271 w 901"/>
                <a:gd name="T15" fmla="*/ 192 h 588"/>
                <a:gd name="T16" fmla="*/ 325 w 901"/>
                <a:gd name="T17" fmla="*/ 229 h 588"/>
                <a:gd name="T18" fmla="*/ 400 w 901"/>
                <a:gd name="T19" fmla="*/ 279 h 588"/>
                <a:gd name="T20" fmla="*/ 476 w 901"/>
                <a:gd name="T21" fmla="*/ 329 h 588"/>
                <a:gd name="T22" fmla="*/ 552 w 901"/>
                <a:gd name="T23" fmla="*/ 379 h 588"/>
                <a:gd name="T24" fmla="*/ 628 w 901"/>
                <a:gd name="T25" fmla="*/ 429 h 588"/>
                <a:gd name="T26" fmla="*/ 705 w 901"/>
                <a:gd name="T27" fmla="*/ 477 h 588"/>
                <a:gd name="T28" fmla="*/ 782 w 901"/>
                <a:gd name="T29" fmla="*/ 524 h 588"/>
                <a:gd name="T30" fmla="*/ 861 w 901"/>
                <a:gd name="T31" fmla="*/ 567 h 588"/>
                <a:gd name="T32" fmla="*/ 898 w 901"/>
                <a:gd name="T33" fmla="*/ 587 h 588"/>
                <a:gd name="T34" fmla="*/ 893 w 901"/>
                <a:gd name="T35" fmla="*/ 578 h 588"/>
                <a:gd name="T36" fmla="*/ 858 w 901"/>
                <a:gd name="T37" fmla="*/ 557 h 588"/>
                <a:gd name="T38" fmla="*/ 795 w 901"/>
                <a:gd name="T39" fmla="*/ 518 h 588"/>
                <a:gd name="T40" fmla="*/ 734 w 901"/>
                <a:gd name="T41" fmla="*/ 481 h 588"/>
                <a:gd name="T42" fmla="*/ 672 w 901"/>
                <a:gd name="T43" fmla="*/ 442 h 588"/>
                <a:gd name="T44" fmla="*/ 610 w 901"/>
                <a:gd name="T45" fmla="*/ 404 h 588"/>
                <a:gd name="T46" fmla="*/ 549 w 901"/>
                <a:gd name="T47" fmla="*/ 365 h 588"/>
                <a:gd name="T48" fmla="*/ 487 w 901"/>
                <a:gd name="T49" fmla="*/ 325 h 588"/>
                <a:gd name="T50" fmla="*/ 425 w 901"/>
                <a:gd name="T51" fmla="*/ 286 h 588"/>
                <a:gd name="T52" fmla="*/ 380 w 901"/>
                <a:gd name="T53" fmla="*/ 256 h 588"/>
                <a:gd name="T54" fmla="*/ 347 w 901"/>
                <a:gd name="T55" fmla="*/ 236 h 588"/>
                <a:gd name="T56" fmla="*/ 315 w 901"/>
                <a:gd name="T57" fmla="*/ 214 h 588"/>
                <a:gd name="T58" fmla="*/ 282 w 901"/>
                <a:gd name="T59" fmla="*/ 194 h 588"/>
                <a:gd name="T60" fmla="*/ 251 w 901"/>
                <a:gd name="T61" fmla="*/ 173 h 588"/>
                <a:gd name="T62" fmla="*/ 219 w 901"/>
                <a:gd name="T63" fmla="*/ 153 h 588"/>
                <a:gd name="T64" fmla="*/ 188 w 901"/>
                <a:gd name="T65" fmla="*/ 131 h 588"/>
                <a:gd name="T66" fmla="*/ 156 w 901"/>
                <a:gd name="T67" fmla="*/ 110 h 588"/>
                <a:gd name="T68" fmla="*/ 123 w 901"/>
                <a:gd name="T69" fmla="*/ 88 h 588"/>
                <a:gd name="T70" fmla="*/ 86 w 901"/>
                <a:gd name="T71" fmla="*/ 67 h 588"/>
                <a:gd name="T72" fmla="*/ 49 w 901"/>
                <a:gd name="T73" fmla="*/ 43 h 588"/>
                <a:gd name="T74" fmla="*/ 14 w 901"/>
                <a:gd name="T75" fmla="*/ 15 h 588"/>
                <a:gd name="T76" fmla="*/ 0 w 901"/>
                <a:gd name="T77" fmla="*/ 0 h 588"/>
                <a:gd name="T78" fmla="*/ 0 w 901"/>
                <a:gd name="T79" fmla="*/ 0 h 588"/>
                <a:gd name="T80" fmla="*/ 0 w 901"/>
                <a:gd name="T8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1" h="588">
                  <a:moveTo>
                    <a:pt x="0" y="0"/>
                  </a:moveTo>
                  <a:lnTo>
                    <a:pt x="13" y="15"/>
                  </a:lnTo>
                  <a:lnTo>
                    <a:pt x="29" y="30"/>
                  </a:lnTo>
                  <a:lnTo>
                    <a:pt x="44" y="44"/>
                  </a:lnTo>
                  <a:lnTo>
                    <a:pt x="62" y="58"/>
                  </a:lnTo>
                  <a:lnTo>
                    <a:pt x="79" y="73"/>
                  </a:lnTo>
                  <a:lnTo>
                    <a:pt x="97" y="86"/>
                  </a:lnTo>
                  <a:lnTo>
                    <a:pt x="116" y="98"/>
                  </a:lnTo>
                  <a:lnTo>
                    <a:pt x="136" y="111"/>
                  </a:lnTo>
                  <a:lnTo>
                    <a:pt x="156" y="123"/>
                  </a:lnTo>
                  <a:lnTo>
                    <a:pt x="175" y="136"/>
                  </a:lnTo>
                  <a:lnTo>
                    <a:pt x="195" y="147"/>
                  </a:lnTo>
                  <a:lnTo>
                    <a:pt x="215" y="159"/>
                  </a:lnTo>
                  <a:lnTo>
                    <a:pt x="234" y="170"/>
                  </a:lnTo>
                  <a:lnTo>
                    <a:pt x="252" y="181"/>
                  </a:lnTo>
                  <a:lnTo>
                    <a:pt x="271" y="192"/>
                  </a:lnTo>
                  <a:lnTo>
                    <a:pt x="288" y="203"/>
                  </a:lnTo>
                  <a:lnTo>
                    <a:pt x="325" y="229"/>
                  </a:lnTo>
                  <a:lnTo>
                    <a:pt x="362" y="253"/>
                  </a:lnTo>
                  <a:lnTo>
                    <a:pt x="400" y="279"/>
                  </a:lnTo>
                  <a:lnTo>
                    <a:pt x="438" y="303"/>
                  </a:lnTo>
                  <a:lnTo>
                    <a:pt x="476" y="329"/>
                  </a:lnTo>
                  <a:lnTo>
                    <a:pt x="513" y="355"/>
                  </a:lnTo>
                  <a:lnTo>
                    <a:pt x="552" y="379"/>
                  </a:lnTo>
                  <a:lnTo>
                    <a:pt x="589" y="404"/>
                  </a:lnTo>
                  <a:lnTo>
                    <a:pt x="628" y="429"/>
                  </a:lnTo>
                  <a:lnTo>
                    <a:pt x="666" y="454"/>
                  </a:lnTo>
                  <a:lnTo>
                    <a:pt x="705" y="477"/>
                  </a:lnTo>
                  <a:lnTo>
                    <a:pt x="744" y="501"/>
                  </a:lnTo>
                  <a:lnTo>
                    <a:pt x="782" y="524"/>
                  </a:lnTo>
                  <a:lnTo>
                    <a:pt x="822" y="545"/>
                  </a:lnTo>
                  <a:lnTo>
                    <a:pt x="861" y="567"/>
                  </a:lnTo>
                  <a:lnTo>
                    <a:pt x="901" y="588"/>
                  </a:lnTo>
                  <a:lnTo>
                    <a:pt x="898" y="587"/>
                  </a:lnTo>
                  <a:lnTo>
                    <a:pt x="895" y="583"/>
                  </a:lnTo>
                  <a:lnTo>
                    <a:pt x="893" y="578"/>
                  </a:lnTo>
                  <a:lnTo>
                    <a:pt x="890" y="575"/>
                  </a:lnTo>
                  <a:lnTo>
                    <a:pt x="858" y="557"/>
                  </a:lnTo>
                  <a:lnTo>
                    <a:pt x="827" y="538"/>
                  </a:lnTo>
                  <a:lnTo>
                    <a:pt x="795" y="518"/>
                  </a:lnTo>
                  <a:lnTo>
                    <a:pt x="765" y="500"/>
                  </a:lnTo>
                  <a:lnTo>
                    <a:pt x="734" y="481"/>
                  </a:lnTo>
                  <a:lnTo>
                    <a:pt x="702" y="461"/>
                  </a:lnTo>
                  <a:lnTo>
                    <a:pt x="672" y="442"/>
                  </a:lnTo>
                  <a:lnTo>
                    <a:pt x="640" y="422"/>
                  </a:lnTo>
                  <a:lnTo>
                    <a:pt x="610" y="404"/>
                  </a:lnTo>
                  <a:lnTo>
                    <a:pt x="579" y="383"/>
                  </a:lnTo>
                  <a:lnTo>
                    <a:pt x="549" y="365"/>
                  </a:lnTo>
                  <a:lnTo>
                    <a:pt x="519" y="345"/>
                  </a:lnTo>
                  <a:lnTo>
                    <a:pt x="487" y="325"/>
                  </a:lnTo>
                  <a:lnTo>
                    <a:pt x="457" y="306"/>
                  </a:lnTo>
                  <a:lnTo>
                    <a:pt x="425" y="286"/>
                  </a:lnTo>
                  <a:lnTo>
                    <a:pt x="395" y="266"/>
                  </a:lnTo>
                  <a:lnTo>
                    <a:pt x="380" y="256"/>
                  </a:lnTo>
                  <a:lnTo>
                    <a:pt x="364" y="246"/>
                  </a:lnTo>
                  <a:lnTo>
                    <a:pt x="347" y="236"/>
                  </a:lnTo>
                  <a:lnTo>
                    <a:pt x="331" y="224"/>
                  </a:lnTo>
                  <a:lnTo>
                    <a:pt x="315" y="214"/>
                  </a:lnTo>
                  <a:lnTo>
                    <a:pt x="299" y="204"/>
                  </a:lnTo>
                  <a:lnTo>
                    <a:pt x="282" y="194"/>
                  </a:lnTo>
                  <a:lnTo>
                    <a:pt x="266" y="183"/>
                  </a:lnTo>
                  <a:lnTo>
                    <a:pt x="251" y="173"/>
                  </a:lnTo>
                  <a:lnTo>
                    <a:pt x="235" y="163"/>
                  </a:lnTo>
                  <a:lnTo>
                    <a:pt x="219" y="153"/>
                  </a:lnTo>
                  <a:lnTo>
                    <a:pt x="203" y="141"/>
                  </a:lnTo>
                  <a:lnTo>
                    <a:pt x="188" y="131"/>
                  </a:lnTo>
                  <a:lnTo>
                    <a:pt x="172" y="121"/>
                  </a:lnTo>
                  <a:lnTo>
                    <a:pt x="156" y="110"/>
                  </a:lnTo>
                  <a:lnTo>
                    <a:pt x="140" y="100"/>
                  </a:lnTo>
                  <a:lnTo>
                    <a:pt x="123" y="88"/>
                  </a:lnTo>
                  <a:lnTo>
                    <a:pt x="105" y="78"/>
                  </a:lnTo>
                  <a:lnTo>
                    <a:pt x="86" y="67"/>
                  </a:lnTo>
                  <a:lnTo>
                    <a:pt x="67" y="54"/>
                  </a:lnTo>
                  <a:lnTo>
                    <a:pt x="49" y="43"/>
                  </a:lnTo>
                  <a:lnTo>
                    <a:pt x="30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 rot="20100641">
              <a:off x="6870768" y="6449247"/>
              <a:ext cx="509400" cy="151530"/>
            </a:xfrm>
            <a:custGeom>
              <a:avLst/>
              <a:gdLst>
                <a:gd name="T0" fmla="*/ 3 w 316"/>
                <a:gd name="T1" fmla="*/ 94 h 94"/>
                <a:gd name="T2" fmla="*/ 17 w 316"/>
                <a:gd name="T3" fmla="*/ 83 h 94"/>
                <a:gd name="T4" fmla="*/ 33 w 316"/>
                <a:gd name="T5" fmla="*/ 71 h 94"/>
                <a:gd name="T6" fmla="*/ 50 w 316"/>
                <a:gd name="T7" fmla="*/ 60 h 94"/>
                <a:gd name="T8" fmla="*/ 68 w 316"/>
                <a:gd name="T9" fmla="*/ 50 h 94"/>
                <a:gd name="T10" fmla="*/ 87 w 316"/>
                <a:gd name="T11" fmla="*/ 40 h 94"/>
                <a:gd name="T12" fmla="*/ 107 w 316"/>
                <a:gd name="T13" fmla="*/ 31 h 94"/>
                <a:gd name="T14" fmla="*/ 127 w 316"/>
                <a:gd name="T15" fmla="*/ 24 h 94"/>
                <a:gd name="T16" fmla="*/ 149 w 316"/>
                <a:gd name="T17" fmla="*/ 18 h 94"/>
                <a:gd name="T18" fmla="*/ 170 w 316"/>
                <a:gd name="T19" fmla="*/ 14 h 94"/>
                <a:gd name="T20" fmla="*/ 190 w 316"/>
                <a:gd name="T21" fmla="*/ 11 h 94"/>
                <a:gd name="T22" fmla="*/ 212 w 316"/>
                <a:gd name="T23" fmla="*/ 11 h 94"/>
                <a:gd name="T24" fmla="*/ 232 w 316"/>
                <a:gd name="T25" fmla="*/ 14 h 94"/>
                <a:gd name="T26" fmla="*/ 250 w 316"/>
                <a:gd name="T27" fmla="*/ 20 h 94"/>
                <a:gd name="T28" fmla="*/ 269 w 316"/>
                <a:gd name="T29" fmla="*/ 27 h 94"/>
                <a:gd name="T30" fmla="*/ 288 w 316"/>
                <a:gd name="T31" fmla="*/ 38 h 94"/>
                <a:gd name="T32" fmla="*/ 303 w 316"/>
                <a:gd name="T33" fmla="*/ 53 h 94"/>
                <a:gd name="T34" fmla="*/ 306 w 316"/>
                <a:gd name="T35" fmla="*/ 55 h 94"/>
                <a:gd name="T36" fmla="*/ 312 w 316"/>
                <a:gd name="T37" fmla="*/ 58 h 94"/>
                <a:gd name="T38" fmla="*/ 316 w 316"/>
                <a:gd name="T39" fmla="*/ 61 h 94"/>
                <a:gd name="T40" fmla="*/ 316 w 316"/>
                <a:gd name="T41" fmla="*/ 61 h 94"/>
                <a:gd name="T42" fmla="*/ 308 w 316"/>
                <a:gd name="T43" fmla="*/ 50 h 94"/>
                <a:gd name="T44" fmla="*/ 298 w 316"/>
                <a:gd name="T45" fmla="*/ 40 h 94"/>
                <a:gd name="T46" fmla="*/ 288 w 316"/>
                <a:gd name="T47" fmla="*/ 31 h 94"/>
                <a:gd name="T48" fmla="*/ 276 w 316"/>
                <a:gd name="T49" fmla="*/ 24 h 94"/>
                <a:gd name="T50" fmla="*/ 263 w 316"/>
                <a:gd name="T51" fmla="*/ 18 h 94"/>
                <a:gd name="T52" fmla="*/ 250 w 316"/>
                <a:gd name="T53" fmla="*/ 12 h 94"/>
                <a:gd name="T54" fmla="*/ 238 w 316"/>
                <a:gd name="T55" fmla="*/ 8 h 94"/>
                <a:gd name="T56" fmla="*/ 223 w 316"/>
                <a:gd name="T57" fmla="*/ 4 h 94"/>
                <a:gd name="T58" fmla="*/ 190 w 316"/>
                <a:gd name="T59" fmla="*/ 0 h 94"/>
                <a:gd name="T60" fmla="*/ 160 w 316"/>
                <a:gd name="T61" fmla="*/ 1 h 94"/>
                <a:gd name="T62" fmla="*/ 130 w 316"/>
                <a:gd name="T63" fmla="*/ 8 h 94"/>
                <a:gd name="T64" fmla="*/ 101 w 316"/>
                <a:gd name="T65" fmla="*/ 18 h 94"/>
                <a:gd name="T66" fmla="*/ 74 w 316"/>
                <a:gd name="T67" fmla="*/ 32 h 94"/>
                <a:gd name="T68" fmla="*/ 48 w 316"/>
                <a:gd name="T69" fmla="*/ 51 h 94"/>
                <a:gd name="T70" fmla="*/ 24 w 316"/>
                <a:gd name="T71" fmla="*/ 70 h 94"/>
                <a:gd name="T72" fmla="*/ 0 w 316"/>
                <a:gd name="T73" fmla="*/ 91 h 94"/>
                <a:gd name="T74" fmla="*/ 0 w 316"/>
                <a:gd name="T75" fmla="*/ 91 h 94"/>
                <a:gd name="T76" fmla="*/ 1 w 316"/>
                <a:gd name="T77" fmla="*/ 93 h 94"/>
                <a:gd name="T78" fmla="*/ 3 w 316"/>
                <a:gd name="T79" fmla="*/ 94 h 94"/>
                <a:gd name="T80" fmla="*/ 3 w 316"/>
                <a:gd name="T81" fmla="*/ 94 h 94"/>
                <a:gd name="T82" fmla="*/ 3 w 316"/>
                <a:gd name="T8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4">
                  <a:moveTo>
                    <a:pt x="3" y="94"/>
                  </a:moveTo>
                  <a:lnTo>
                    <a:pt x="17" y="83"/>
                  </a:lnTo>
                  <a:lnTo>
                    <a:pt x="33" y="71"/>
                  </a:lnTo>
                  <a:lnTo>
                    <a:pt x="50" y="60"/>
                  </a:lnTo>
                  <a:lnTo>
                    <a:pt x="68" y="50"/>
                  </a:lnTo>
                  <a:lnTo>
                    <a:pt x="87" y="40"/>
                  </a:lnTo>
                  <a:lnTo>
                    <a:pt x="107" y="31"/>
                  </a:lnTo>
                  <a:lnTo>
                    <a:pt x="127" y="24"/>
                  </a:lnTo>
                  <a:lnTo>
                    <a:pt x="149" y="18"/>
                  </a:lnTo>
                  <a:lnTo>
                    <a:pt x="170" y="14"/>
                  </a:lnTo>
                  <a:lnTo>
                    <a:pt x="190" y="11"/>
                  </a:lnTo>
                  <a:lnTo>
                    <a:pt x="212" y="11"/>
                  </a:lnTo>
                  <a:lnTo>
                    <a:pt x="232" y="14"/>
                  </a:lnTo>
                  <a:lnTo>
                    <a:pt x="250" y="20"/>
                  </a:lnTo>
                  <a:lnTo>
                    <a:pt x="269" y="27"/>
                  </a:lnTo>
                  <a:lnTo>
                    <a:pt x="288" y="38"/>
                  </a:lnTo>
                  <a:lnTo>
                    <a:pt x="303" y="53"/>
                  </a:lnTo>
                  <a:lnTo>
                    <a:pt x="306" y="55"/>
                  </a:lnTo>
                  <a:lnTo>
                    <a:pt x="312" y="58"/>
                  </a:lnTo>
                  <a:lnTo>
                    <a:pt x="316" y="61"/>
                  </a:lnTo>
                  <a:lnTo>
                    <a:pt x="316" y="61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8" y="31"/>
                  </a:lnTo>
                  <a:lnTo>
                    <a:pt x="276" y="24"/>
                  </a:lnTo>
                  <a:lnTo>
                    <a:pt x="263" y="18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3" y="4"/>
                  </a:lnTo>
                  <a:lnTo>
                    <a:pt x="190" y="0"/>
                  </a:lnTo>
                  <a:lnTo>
                    <a:pt x="160" y="1"/>
                  </a:lnTo>
                  <a:lnTo>
                    <a:pt x="130" y="8"/>
                  </a:lnTo>
                  <a:lnTo>
                    <a:pt x="101" y="18"/>
                  </a:lnTo>
                  <a:lnTo>
                    <a:pt x="74" y="32"/>
                  </a:lnTo>
                  <a:lnTo>
                    <a:pt x="48" y="51"/>
                  </a:lnTo>
                  <a:lnTo>
                    <a:pt x="24" y="7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0100641">
              <a:off x="6510968" y="4095555"/>
              <a:ext cx="1228363" cy="2339049"/>
            </a:xfrm>
            <a:custGeom>
              <a:avLst/>
              <a:gdLst>
                <a:gd name="T0" fmla="*/ 762 w 762"/>
                <a:gd name="T1" fmla="*/ 0 h 1451"/>
                <a:gd name="T2" fmla="*/ 696 w 762"/>
                <a:gd name="T3" fmla="*/ 77 h 1451"/>
                <a:gd name="T4" fmla="*/ 633 w 762"/>
                <a:gd name="T5" fmla="*/ 157 h 1451"/>
                <a:gd name="T6" fmla="*/ 572 w 762"/>
                <a:gd name="T7" fmla="*/ 239 h 1451"/>
                <a:gd name="T8" fmla="*/ 513 w 762"/>
                <a:gd name="T9" fmla="*/ 324 h 1451"/>
                <a:gd name="T10" fmla="*/ 457 w 762"/>
                <a:gd name="T11" fmla="*/ 409 h 1451"/>
                <a:gd name="T12" fmla="*/ 403 w 762"/>
                <a:gd name="T13" fmla="*/ 497 h 1451"/>
                <a:gd name="T14" fmla="*/ 351 w 762"/>
                <a:gd name="T15" fmla="*/ 586 h 1451"/>
                <a:gd name="T16" fmla="*/ 301 w 762"/>
                <a:gd name="T17" fmla="*/ 677 h 1451"/>
                <a:gd name="T18" fmla="*/ 254 w 762"/>
                <a:gd name="T19" fmla="*/ 769 h 1451"/>
                <a:gd name="T20" fmla="*/ 209 w 762"/>
                <a:gd name="T21" fmla="*/ 862 h 1451"/>
                <a:gd name="T22" fmla="*/ 168 w 762"/>
                <a:gd name="T23" fmla="*/ 957 h 1451"/>
                <a:gd name="T24" fmla="*/ 129 w 762"/>
                <a:gd name="T25" fmla="*/ 1051 h 1451"/>
                <a:gd name="T26" fmla="*/ 93 w 762"/>
                <a:gd name="T27" fmla="*/ 1147 h 1451"/>
                <a:gd name="T28" fmla="*/ 59 w 762"/>
                <a:gd name="T29" fmla="*/ 1245 h 1451"/>
                <a:gd name="T30" fmla="*/ 29 w 762"/>
                <a:gd name="T31" fmla="*/ 1341 h 1451"/>
                <a:gd name="T32" fmla="*/ 0 w 762"/>
                <a:gd name="T33" fmla="*/ 1438 h 1451"/>
                <a:gd name="T34" fmla="*/ 2 w 762"/>
                <a:gd name="T35" fmla="*/ 1442 h 1451"/>
                <a:gd name="T36" fmla="*/ 6 w 762"/>
                <a:gd name="T37" fmla="*/ 1445 h 1451"/>
                <a:gd name="T38" fmla="*/ 10 w 762"/>
                <a:gd name="T39" fmla="*/ 1450 h 1451"/>
                <a:gd name="T40" fmla="*/ 13 w 762"/>
                <a:gd name="T41" fmla="*/ 1451 h 1451"/>
                <a:gd name="T42" fmla="*/ 30 w 762"/>
                <a:gd name="T43" fmla="*/ 1402 h 1451"/>
                <a:gd name="T44" fmla="*/ 47 w 762"/>
                <a:gd name="T45" fmla="*/ 1355 h 1451"/>
                <a:gd name="T46" fmla="*/ 65 w 762"/>
                <a:gd name="T47" fmla="*/ 1306 h 1451"/>
                <a:gd name="T48" fmla="*/ 82 w 762"/>
                <a:gd name="T49" fmla="*/ 1259 h 1451"/>
                <a:gd name="T50" fmla="*/ 99 w 762"/>
                <a:gd name="T51" fmla="*/ 1212 h 1451"/>
                <a:gd name="T52" fmla="*/ 116 w 762"/>
                <a:gd name="T53" fmla="*/ 1163 h 1451"/>
                <a:gd name="T54" fmla="*/ 135 w 762"/>
                <a:gd name="T55" fmla="*/ 1116 h 1451"/>
                <a:gd name="T56" fmla="*/ 152 w 762"/>
                <a:gd name="T57" fmla="*/ 1068 h 1451"/>
                <a:gd name="T58" fmla="*/ 171 w 762"/>
                <a:gd name="T59" fmla="*/ 1021 h 1451"/>
                <a:gd name="T60" fmla="*/ 189 w 762"/>
                <a:gd name="T61" fmla="*/ 974 h 1451"/>
                <a:gd name="T62" fmla="*/ 208 w 762"/>
                <a:gd name="T63" fmla="*/ 927 h 1451"/>
                <a:gd name="T64" fmla="*/ 228 w 762"/>
                <a:gd name="T65" fmla="*/ 879 h 1451"/>
                <a:gd name="T66" fmla="*/ 248 w 762"/>
                <a:gd name="T67" fmla="*/ 832 h 1451"/>
                <a:gd name="T68" fmla="*/ 268 w 762"/>
                <a:gd name="T69" fmla="*/ 786 h 1451"/>
                <a:gd name="T70" fmla="*/ 290 w 762"/>
                <a:gd name="T71" fmla="*/ 739 h 1451"/>
                <a:gd name="T72" fmla="*/ 312 w 762"/>
                <a:gd name="T73" fmla="*/ 693 h 1451"/>
                <a:gd name="T74" fmla="*/ 335 w 762"/>
                <a:gd name="T75" fmla="*/ 647 h 1451"/>
                <a:gd name="T76" fmla="*/ 360 w 762"/>
                <a:gd name="T77" fmla="*/ 601 h 1451"/>
                <a:gd name="T78" fmla="*/ 384 w 762"/>
                <a:gd name="T79" fmla="*/ 556 h 1451"/>
                <a:gd name="T80" fmla="*/ 410 w 762"/>
                <a:gd name="T81" fmla="*/ 511 h 1451"/>
                <a:gd name="T82" fmla="*/ 436 w 762"/>
                <a:gd name="T83" fmla="*/ 467 h 1451"/>
                <a:gd name="T84" fmla="*/ 461 w 762"/>
                <a:gd name="T85" fmla="*/ 422 h 1451"/>
                <a:gd name="T86" fmla="*/ 489 w 762"/>
                <a:gd name="T87" fmla="*/ 378 h 1451"/>
                <a:gd name="T88" fmla="*/ 517 w 762"/>
                <a:gd name="T89" fmla="*/ 334 h 1451"/>
                <a:gd name="T90" fmla="*/ 546 w 762"/>
                <a:gd name="T91" fmla="*/ 291 h 1451"/>
                <a:gd name="T92" fmla="*/ 575 w 762"/>
                <a:gd name="T93" fmla="*/ 249 h 1451"/>
                <a:gd name="T94" fmla="*/ 605 w 762"/>
                <a:gd name="T95" fmla="*/ 206 h 1451"/>
                <a:gd name="T96" fmla="*/ 635 w 762"/>
                <a:gd name="T97" fmla="*/ 164 h 1451"/>
                <a:gd name="T98" fmla="*/ 666 w 762"/>
                <a:gd name="T99" fmla="*/ 123 h 1451"/>
                <a:gd name="T100" fmla="*/ 698 w 762"/>
                <a:gd name="T101" fmla="*/ 81 h 1451"/>
                <a:gd name="T102" fmla="*/ 729 w 762"/>
                <a:gd name="T103" fmla="*/ 41 h 1451"/>
                <a:gd name="T104" fmla="*/ 762 w 762"/>
                <a:gd name="T105" fmla="*/ 1 h 1451"/>
                <a:gd name="T106" fmla="*/ 762 w 762"/>
                <a:gd name="T107" fmla="*/ 1 h 1451"/>
                <a:gd name="T108" fmla="*/ 762 w 762"/>
                <a:gd name="T109" fmla="*/ 0 h 1451"/>
                <a:gd name="T110" fmla="*/ 762 w 762"/>
                <a:gd name="T111" fmla="*/ 0 h 1451"/>
                <a:gd name="T112" fmla="*/ 762 w 762"/>
                <a:gd name="T113" fmla="*/ 0 h 1451"/>
                <a:gd name="T114" fmla="*/ 762 w 762"/>
                <a:gd name="T11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1451">
                  <a:moveTo>
                    <a:pt x="762" y="0"/>
                  </a:moveTo>
                  <a:lnTo>
                    <a:pt x="696" y="77"/>
                  </a:lnTo>
                  <a:lnTo>
                    <a:pt x="633" y="157"/>
                  </a:lnTo>
                  <a:lnTo>
                    <a:pt x="572" y="239"/>
                  </a:lnTo>
                  <a:lnTo>
                    <a:pt x="513" y="324"/>
                  </a:lnTo>
                  <a:lnTo>
                    <a:pt x="457" y="409"/>
                  </a:lnTo>
                  <a:lnTo>
                    <a:pt x="403" y="497"/>
                  </a:lnTo>
                  <a:lnTo>
                    <a:pt x="351" y="586"/>
                  </a:lnTo>
                  <a:lnTo>
                    <a:pt x="301" y="677"/>
                  </a:lnTo>
                  <a:lnTo>
                    <a:pt x="254" y="769"/>
                  </a:lnTo>
                  <a:lnTo>
                    <a:pt x="209" y="862"/>
                  </a:lnTo>
                  <a:lnTo>
                    <a:pt x="168" y="957"/>
                  </a:lnTo>
                  <a:lnTo>
                    <a:pt x="129" y="1051"/>
                  </a:lnTo>
                  <a:lnTo>
                    <a:pt x="93" y="1147"/>
                  </a:lnTo>
                  <a:lnTo>
                    <a:pt x="59" y="1245"/>
                  </a:lnTo>
                  <a:lnTo>
                    <a:pt x="29" y="1341"/>
                  </a:lnTo>
                  <a:lnTo>
                    <a:pt x="0" y="1438"/>
                  </a:lnTo>
                  <a:lnTo>
                    <a:pt x="2" y="1442"/>
                  </a:lnTo>
                  <a:lnTo>
                    <a:pt x="6" y="1445"/>
                  </a:lnTo>
                  <a:lnTo>
                    <a:pt x="10" y="1450"/>
                  </a:lnTo>
                  <a:lnTo>
                    <a:pt x="13" y="1451"/>
                  </a:lnTo>
                  <a:lnTo>
                    <a:pt x="30" y="1402"/>
                  </a:lnTo>
                  <a:lnTo>
                    <a:pt x="47" y="1355"/>
                  </a:lnTo>
                  <a:lnTo>
                    <a:pt x="65" y="1306"/>
                  </a:lnTo>
                  <a:lnTo>
                    <a:pt x="82" y="1259"/>
                  </a:lnTo>
                  <a:lnTo>
                    <a:pt x="99" y="1212"/>
                  </a:lnTo>
                  <a:lnTo>
                    <a:pt x="116" y="1163"/>
                  </a:lnTo>
                  <a:lnTo>
                    <a:pt x="135" y="1116"/>
                  </a:lnTo>
                  <a:lnTo>
                    <a:pt x="152" y="1068"/>
                  </a:lnTo>
                  <a:lnTo>
                    <a:pt x="171" y="1021"/>
                  </a:lnTo>
                  <a:lnTo>
                    <a:pt x="189" y="974"/>
                  </a:lnTo>
                  <a:lnTo>
                    <a:pt x="208" y="927"/>
                  </a:lnTo>
                  <a:lnTo>
                    <a:pt x="228" y="879"/>
                  </a:lnTo>
                  <a:lnTo>
                    <a:pt x="248" y="832"/>
                  </a:lnTo>
                  <a:lnTo>
                    <a:pt x="268" y="786"/>
                  </a:lnTo>
                  <a:lnTo>
                    <a:pt x="290" y="739"/>
                  </a:lnTo>
                  <a:lnTo>
                    <a:pt x="312" y="693"/>
                  </a:lnTo>
                  <a:lnTo>
                    <a:pt x="335" y="647"/>
                  </a:lnTo>
                  <a:lnTo>
                    <a:pt x="360" y="601"/>
                  </a:lnTo>
                  <a:lnTo>
                    <a:pt x="384" y="556"/>
                  </a:lnTo>
                  <a:lnTo>
                    <a:pt x="410" y="511"/>
                  </a:lnTo>
                  <a:lnTo>
                    <a:pt x="436" y="467"/>
                  </a:lnTo>
                  <a:lnTo>
                    <a:pt x="461" y="422"/>
                  </a:lnTo>
                  <a:lnTo>
                    <a:pt x="489" y="378"/>
                  </a:lnTo>
                  <a:lnTo>
                    <a:pt x="517" y="334"/>
                  </a:lnTo>
                  <a:lnTo>
                    <a:pt x="546" y="291"/>
                  </a:lnTo>
                  <a:lnTo>
                    <a:pt x="575" y="249"/>
                  </a:lnTo>
                  <a:lnTo>
                    <a:pt x="605" y="206"/>
                  </a:lnTo>
                  <a:lnTo>
                    <a:pt x="635" y="164"/>
                  </a:lnTo>
                  <a:lnTo>
                    <a:pt x="666" y="123"/>
                  </a:lnTo>
                  <a:lnTo>
                    <a:pt x="698" y="81"/>
                  </a:lnTo>
                  <a:lnTo>
                    <a:pt x="729" y="4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100641">
              <a:off x="6810001" y="4172568"/>
              <a:ext cx="973663" cy="2418038"/>
            </a:xfrm>
            <a:custGeom>
              <a:avLst/>
              <a:gdLst>
                <a:gd name="T0" fmla="*/ 603 w 604"/>
                <a:gd name="T1" fmla="*/ 0 h 1500"/>
                <a:gd name="T2" fmla="*/ 576 w 604"/>
                <a:gd name="T3" fmla="*/ 41 h 1500"/>
                <a:gd name="T4" fmla="*/ 550 w 604"/>
                <a:gd name="T5" fmla="*/ 81 h 1500"/>
                <a:gd name="T6" fmla="*/ 524 w 604"/>
                <a:gd name="T7" fmla="*/ 123 h 1500"/>
                <a:gd name="T8" fmla="*/ 497 w 604"/>
                <a:gd name="T9" fmla="*/ 163 h 1500"/>
                <a:gd name="T10" fmla="*/ 471 w 604"/>
                <a:gd name="T11" fmla="*/ 205 h 1500"/>
                <a:gd name="T12" fmla="*/ 445 w 604"/>
                <a:gd name="T13" fmla="*/ 246 h 1500"/>
                <a:gd name="T14" fmla="*/ 420 w 604"/>
                <a:gd name="T15" fmla="*/ 288 h 1500"/>
                <a:gd name="T16" fmla="*/ 395 w 604"/>
                <a:gd name="T17" fmla="*/ 329 h 1500"/>
                <a:gd name="T18" fmla="*/ 371 w 604"/>
                <a:gd name="T19" fmla="*/ 371 h 1500"/>
                <a:gd name="T20" fmla="*/ 347 w 604"/>
                <a:gd name="T21" fmla="*/ 414 h 1500"/>
                <a:gd name="T22" fmla="*/ 322 w 604"/>
                <a:gd name="T23" fmla="*/ 455 h 1500"/>
                <a:gd name="T24" fmla="*/ 299 w 604"/>
                <a:gd name="T25" fmla="*/ 498 h 1500"/>
                <a:gd name="T26" fmla="*/ 276 w 604"/>
                <a:gd name="T27" fmla="*/ 541 h 1500"/>
                <a:gd name="T28" fmla="*/ 255 w 604"/>
                <a:gd name="T29" fmla="*/ 586 h 1500"/>
                <a:gd name="T30" fmla="*/ 233 w 604"/>
                <a:gd name="T31" fmla="*/ 629 h 1500"/>
                <a:gd name="T32" fmla="*/ 213 w 604"/>
                <a:gd name="T33" fmla="*/ 673 h 1500"/>
                <a:gd name="T34" fmla="*/ 173 w 604"/>
                <a:gd name="T35" fmla="*/ 769 h 1500"/>
                <a:gd name="T36" fmla="*/ 136 w 604"/>
                <a:gd name="T37" fmla="*/ 869 h 1500"/>
                <a:gd name="T38" fmla="*/ 104 w 604"/>
                <a:gd name="T39" fmla="*/ 971 h 1500"/>
                <a:gd name="T40" fmla="*/ 74 w 604"/>
                <a:gd name="T41" fmla="*/ 1073 h 1500"/>
                <a:gd name="T42" fmla="*/ 50 w 604"/>
                <a:gd name="T43" fmla="*/ 1177 h 1500"/>
                <a:gd name="T44" fmla="*/ 28 w 604"/>
                <a:gd name="T45" fmla="*/ 1282 h 1500"/>
                <a:gd name="T46" fmla="*/ 13 w 604"/>
                <a:gd name="T47" fmla="*/ 1386 h 1500"/>
                <a:gd name="T48" fmla="*/ 0 w 604"/>
                <a:gd name="T49" fmla="*/ 1490 h 1500"/>
                <a:gd name="T50" fmla="*/ 1 w 604"/>
                <a:gd name="T51" fmla="*/ 1493 h 1500"/>
                <a:gd name="T52" fmla="*/ 4 w 604"/>
                <a:gd name="T53" fmla="*/ 1495 h 1500"/>
                <a:gd name="T54" fmla="*/ 7 w 604"/>
                <a:gd name="T55" fmla="*/ 1498 h 1500"/>
                <a:gd name="T56" fmla="*/ 8 w 604"/>
                <a:gd name="T57" fmla="*/ 1500 h 1500"/>
                <a:gd name="T58" fmla="*/ 26 w 604"/>
                <a:gd name="T59" fmla="*/ 1395 h 1500"/>
                <a:gd name="T60" fmla="*/ 46 w 604"/>
                <a:gd name="T61" fmla="*/ 1291 h 1500"/>
                <a:gd name="T62" fmla="*/ 67 w 604"/>
                <a:gd name="T63" fmla="*/ 1187 h 1500"/>
                <a:gd name="T64" fmla="*/ 92 w 604"/>
                <a:gd name="T65" fmla="*/ 1084 h 1500"/>
                <a:gd name="T66" fmla="*/ 117 w 604"/>
                <a:gd name="T67" fmla="*/ 982 h 1500"/>
                <a:gd name="T68" fmla="*/ 147 w 604"/>
                <a:gd name="T69" fmla="*/ 882 h 1500"/>
                <a:gd name="T70" fmla="*/ 182 w 604"/>
                <a:gd name="T71" fmla="*/ 782 h 1500"/>
                <a:gd name="T72" fmla="*/ 220 w 604"/>
                <a:gd name="T73" fmla="*/ 683 h 1500"/>
                <a:gd name="T74" fmla="*/ 239 w 604"/>
                <a:gd name="T75" fmla="*/ 639 h 1500"/>
                <a:gd name="T76" fmla="*/ 261 w 604"/>
                <a:gd name="T77" fmla="*/ 594 h 1500"/>
                <a:gd name="T78" fmla="*/ 281 w 604"/>
                <a:gd name="T79" fmla="*/ 550 h 1500"/>
                <a:gd name="T80" fmla="*/ 304 w 604"/>
                <a:gd name="T81" fmla="*/ 505 h 1500"/>
                <a:gd name="T82" fmla="*/ 326 w 604"/>
                <a:gd name="T83" fmla="*/ 462 h 1500"/>
                <a:gd name="T84" fmla="*/ 349 w 604"/>
                <a:gd name="T85" fmla="*/ 419 h 1500"/>
                <a:gd name="T86" fmla="*/ 374 w 604"/>
                <a:gd name="T87" fmla="*/ 376 h 1500"/>
                <a:gd name="T88" fmla="*/ 398 w 604"/>
                <a:gd name="T89" fmla="*/ 334 h 1500"/>
                <a:gd name="T90" fmla="*/ 422 w 604"/>
                <a:gd name="T91" fmla="*/ 292 h 1500"/>
                <a:gd name="T92" fmla="*/ 448 w 604"/>
                <a:gd name="T93" fmla="*/ 249 h 1500"/>
                <a:gd name="T94" fmla="*/ 474 w 604"/>
                <a:gd name="T95" fmla="*/ 207 h 1500"/>
                <a:gd name="T96" fmla="*/ 500 w 604"/>
                <a:gd name="T97" fmla="*/ 166 h 1500"/>
                <a:gd name="T98" fmla="*/ 526 w 604"/>
                <a:gd name="T99" fmla="*/ 124 h 1500"/>
                <a:gd name="T100" fmla="*/ 553 w 604"/>
                <a:gd name="T101" fmla="*/ 83 h 1500"/>
                <a:gd name="T102" fmla="*/ 579 w 604"/>
                <a:gd name="T103" fmla="*/ 41 h 1500"/>
                <a:gd name="T104" fmla="*/ 604 w 604"/>
                <a:gd name="T105" fmla="*/ 0 h 1500"/>
                <a:gd name="T106" fmla="*/ 604 w 604"/>
                <a:gd name="T107" fmla="*/ 0 h 1500"/>
                <a:gd name="T108" fmla="*/ 604 w 604"/>
                <a:gd name="T109" fmla="*/ 0 h 1500"/>
                <a:gd name="T110" fmla="*/ 603 w 604"/>
                <a:gd name="T111" fmla="*/ 0 h 1500"/>
                <a:gd name="T112" fmla="*/ 603 w 604"/>
                <a:gd name="T113" fmla="*/ 0 h 1500"/>
                <a:gd name="T114" fmla="*/ 603 w 604"/>
                <a:gd name="T115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" h="1500">
                  <a:moveTo>
                    <a:pt x="603" y="0"/>
                  </a:moveTo>
                  <a:lnTo>
                    <a:pt x="576" y="41"/>
                  </a:lnTo>
                  <a:lnTo>
                    <a:pt x="550" y="81"/>
                  </a:lnTo>
                  <a:lnTo>
                    <a:pt x="524" y="123"/>
                  </a:lnTo>
                  <a:lnTo>
                    <a:pt x="497" y="163"/>
                  </a:lnTo>
                  <a:lnTo>
                    <a:pt x="471" y="205"/>
                  </a:lnTo>
                  <a:lnTo>
                    <a:pt x="445" y="246"/>
                  </a:lnTo>
                  <a:lnTo>
                    <a:pt x="420" y="288"/>
                  </a:lnTo>
                  <a:lnTo>
                    <a:pt x="395" y="329"/>
                  </a:lnTo>
                  <a:lnTo>
                    <a:pt x="371" y="371"/>
                  </a:lnTo>
                  <a:lnTo>
                    <a:pt x="347" y="414"/>
                  </a:lnTo>
                  <a:lnTo>
                    <a:pt x="322" y="455"/>
                  </a:lnTo>
                  <a:lnTo>
                    <a:pt x="299" y="498"/>
                  </a:lnTo>
                  <a:lnTo>
                    <a:pt x="276" y="541"/>
                  </a:lnTo>
                  <a:lnTo>
                    <a:pt x="255" y="586"/>
                  </a:lnTo>
                  <a:lnTo>
                    <a:pt x="233" y="629"/>
                  </a:lnTo>
                  <a:lnTo>
                    <a:pt x="213" y="673"/>
                  </a:lnTo>
                  <a:lnTo>
                    <a:pt x="173" y="769"/>
                  </a:lnTo>
                  <a:lnTo>
                    <a:pt x="136" y="869"/>
                  </a:lnTo>
                  <a:lnTo>
                    <a:pt x="104" y="971"/>
                  </a:lnTo>
                  <a:lnTo>
                    <a:pt x="74" y="1073"/>
                  </a:lnTo>
                  <a:lnTo>
                    <a:pt x="50" y="1177"/>
                  </a:lnTo>
                  <a:lnTo>
                    <a:pt x="28" y="1282"/>
                  </a:lnTo>
                  <a:lnTo>
                    <a:pt x="13" y="1386"/>
                  </a:lnTo>
                  <a:lnTo>
                    <a:pt x="0" y="1490"/>
                  </a:lnTo>
                  <a:lnTo>
                    <a:pt x="1" y="1493"/>
                  </a:lnTo>
                  <a:lnTo>
                    <a:pt x="4" y="1495"/>
                  </a:lnTo>
                  <a:lnTo>
                    <a:pt x="7" y="1498"/>
                  </a:lnTo>
                  <a:lnTo>
                    <a:pt x="8" y="1500"/>
                  </a:lnTo>
                  <a:lnTo>
                    <a:pt x="26" y="1395"/>
                  </a:lnTo>
                  <a:lnTo>
                    <a:pt x="46" y="1291"/>
                  </a:lnTo>
                  <a:lnTo>
                    <a:pt x="67" y="1187"/>
                  </a:lnTo>
                  <a:lnTo>
                    <a:pt x="92" y="1084"/>
                  </a:lnTo>
                  <a:lnTo>
                    <a:pt x="117" y="982"/>
                  </a:lnTo>
                  <a:lnTo>
                    <a:pt x="147" y="882"/>
                  </a:lnTo>
                  <a:lnTo>
                    <a:pt x="182" y="782"/>
                  </a:lnTo>
                  <a:lnTo>
                    <a:pt x="220" y="683"/>
                  </a:lnTo>
                  <a:lnTo>
                    <a:pt x="239" y="639"/>
                  </a:lnTo>
                  <a:lnTo>
                    <a:pt x="261" y="594"/>
                  </a:lnTo>
                  <a:lnTo>
                    <a:pt x="281" y="550"/>
                  </a:lnTo>
                  <a:lnTo>
                    <a:pt x="304" y="505"/>
                  </a:lnTo>
                  <a:lnTo>
                    <a:pt x="326" y="462"/>
                  </a:lnTo>
                  <a:lnTo>
                    <a:pt x="349" y="419"/>
                  </a:lnTo>
                  <a:lnTo>
                    <a:pt x="374" y="376"/>
                  </a:lnTo>
                  <a:lnTo>
                    <a:pt x="398" y="334"/>
                  </a:lnTo>
                  <a:lnTo>
                    <a:pt x="422" y="292"/>
                  </a:lnTo>
                  <a:lnTo>
                    <a:pt x="448" y="249"/>
                  </a:lnTo>
                  <a:lnTo>
                    <a:pt x="474" y="207"/>
                  </a:lnTo>
                  <a:lnTo>
                    <a:pt x="500" y="166"/>
                  </a:lnTo>
                  <a:lnTo>
                    <a:pt x="526" y="124"/>
                  </a:lnTo>
                  <a:lnTo>
                    <a:pt x="553" y="83"/>
                  </a:lnTo>
                  <a:lnTo>
                    <a:pt x="579" y="4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100641">
              <a:off x="6741480" y="3708459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rot="20100641">
              <a:off x="6462455" y="3611946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rot="20100641">
              <a:off x="6206814" y="3522246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20100641">
              <a:off x="5889529" y="3480732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rot="20100641">
              <a:off x="5257624" y="332635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 rot="20100641">
              <a:off x="4949310" y="3266907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 rot="20100641">
              <a:off x="4612062" y="3221304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rot="20100641">
              <a:off x="5581709" y="345316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rot="20100641">
              <a:off x="4200754" y="3186230"/>
              <a:ext cx="415902" cy="420739"/>
            </a:xfrm>
            <a:custGeom>
              <a:avLst/>
              <a:gdLst>
                <a:gd name="T0" fmla="*/ 248 w 258"/>
                <a:gd name="T1" fmla="*/ 160 h 261"/>
                <a:gd name="T2" fmla="*/ 258 w 258"/>
                <a:gd name="T3" fmla="*/ 92 h 261"/>
                <a:gd name="T4" fmla="*/ 235 w 258"/>
                <a:gd name="T5" fmla="*/ 40 h 261"/>
                <a:gd name="T6" fmla="*/ 202 w 258"/>
                <a:gd name="T7" fmla="*/ 14 h 261"/>
                <a:gd name="T8" fmla="*/ 162 w 258"/>
                <a:gd name="T9" fmla="*/ 0 h 261"/>
                <a:gd name="T10" fmla="*/ 119 w 258"/>
                <a:gd name="T11" fmla="*/ 1 h 261"/>
                <a:gd name="T12" fmla="*/ 74 w 258"/>
                <a:gd name="T13" fmla="*/ 16 h 261"/>
                <a:gd name="T14" fmla="*/ 39 w 258"/>
                <a:gd name="T15" fmla="*/ 40 h 261"/>
                <a:gd name="T16" fmla="*/ 13 w 258"/>
                <a:gd name="T17" fmla="*/ 73 h 261"/>
                <a:gd name="T18" fmla="*/ 0 w 258"/>
                <a:gd name="T19" fmla="*/ 115 h 261"/>
                <a:gd name="T20" fmla="*/ 3 w 258"/>
                <a:gd name="T21" fmla="*/ 155 h 261"/>
                <a:gd name="T22" fmla="*/ 19 w 258"/>
                <a:gd name="T23" fmla="*/ 195 h 261"/>
                <a:gd name="T24" fmla="*/ 43 w 258"/>
                <a:gd name="T25" fmla="*/ 231 h 261"/>
                <a:gd name="T26" fmla="*/ 76 w 258"/>
                <a:gd name="T27" fmla="*/ 256 h 261"/>
                <a:gd name="T28" fmla="*/ 100 w 258"/>
                <a:gd name="T29" fmla="*/ 254 h 261"/>
                <a:gd name="T30" fmla="*/ 90 w 258"/>
                <a:gd name="T31" fmla="*/ 222 h 261"/>
                <a:gd name="T32" fmla="*/ 77 w 258"/>
                <a:gd name="T33" fmla="*/ 205 h 261"/>
                <a:gd name="T34" fmla="*/ 60 w 258"/>
                <a:gd name="T35" fmla="*/ 192 h 261"/>
                <a:gd name="T36" fmla="*/ 34 w 258"/>
                <a:gd name="T37" fmla="*/ 169 h 261"/>
                <a:gd name="T38" fmla="*/ 30 w 258"/>
                <a:gd name="T39" fmla="*/ 126 h 261"/>
                <a:gd name="T40" fmla="*/ 46 w 258"/>
                <a:gd name="T41" fmla="*/ 93 h 261"/>
                <a:gd name="T42" fmla="*/ 63 w 258"/>
                <a:gd name="T43" fmla="*/ 73 h 261"/>
                <a:gd name="T44" fmla="*/ 84 w 258"/>
                <a:gd name="T45" fmla="*/ 56 h 261"/>
                <a:gd name="T46" fmla="*/ 109 w 258"/>
                <a:gd name="T47" fmla="*/ 42 h 261"/>
                <a:gd name="T48" fmla="*/ 130 w 258"/>
                <a:gd name="T49" fmla="*/ 32 h 261"/>
                <a:gd name="T50" fmla="*/ 153 w 258"/>
                <a:gd name="T51" fmla="*/ 27 h 261"/>
                <a:gd name="T52" fmla="*/ 176 w 258"/>
                <a:gd name="T53" fmla="*/ 29 h 261"/>
                <a:gd name="T54" fmla="*/ 199 w 258"/>
                <a:gd name="T55" fmla="*/ 34 h 261"/>
                <a:gd name="T56" fmla="*/ 225 w 258"/>
                <a:gd name="T57" fmla="*/ 53 h 261"/>
                <a:gd name="T58" fmla="*/ 242 w 258"/>
                <a:gd name="T59" fmla="*/ 89 h 261"/>
                <a:gd name="T60" fmla="*/ 246 w 258"/>
                <a:gd name="T61" fmla="*/ 132 h 261"/>
                <a:gd name="T62" fmla="*/ 241 w 258"/>
                <a:gd name="T63" fmla="*/ 173 h 261"/>
                <a:gd name="T64" fmla="*/ 238 w 258"/>
                <a:gd name="T65" fmla="*/ 193 h 261"/>
                <a:gd name="T66" fmla="*/ 239 w 258"/>
                <a:gd name="T67" fmla="*/ 193 h 261"/>
                <a:gd name="T68" fmla="*/ 239 w 258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261">
                  <a:moveTo>
                    <a:pt x="239" y="195"/>
                  </a:moveTo>
                  <a:lnTo>
                    <a:pt x="248" y="160"/>
                  </a:lnTo>
                  <a:lnTo>
                    <a:pt x="256" y="126"/>
                  </a:lnTo>
                  <a:lnTo>
                    <a:pt x="258" y="92"/>
                  </a:lnTo>
                  <a:lnTo>
                    <a:pt x="248" y="59"/>
                  </a:lnTo>
                  <a:lnTo>
                    <a:pt x="235" y="40"/>
                  </a:lnTo>
                  <a:lnTo>
                    <a:pt x="219" y="26"/>
                  </a:lnTo>
                  <a:lnTo>
                    <a:pt x="202" y="14"/>
                  </a:lnTo>
                  <a:lnTo>
                    <a:pt x="183" y="6"/>
                  </a:lnTo>
                  <a:lnTo>
                    <a:pt x="162" y="0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3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1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4"/>
                  </a:lnTo>
                  <a:lnTo>
                    <a:pt x="97" y="238"/>
                  </a:lnTo>
                  <a:lnTo>
                    <a:pt x="90" y="222"/>
                  </a:lnTo>
                  <a:lnTo>
                    <a:pt x="84" y="212"/>
                  </a:lnTo>
                  <a:lnTo>
                    <a:pt x="77" y="205"/>
                  </a:lnTo>
                  <a:lnTo>
                    <a:pt x="69" y="198"/>
                  </a:lnTo>
                  <a:lnTo>
                    <a:pt x="60" y="192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3"/>
                  </a:lnTo>
                  <a:lnTo>
                    <a:pt x="73" y="64"/>
                  </a:lnTo>
                  <a:lnTo>
                    <a:pt x="84" y="56"/>
                  </a:lnTo>
                  <a:lnTo>
                    <a:pt x="96" y="49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30" y="32"/>
                  </a:lnTo>
                  <a:lnTo>
                    <a:pt x="142" y="29"/>
                  </a:lnTo>
                  <a:lnTo>
                    <a:pt x="153" y="27"/>
                  </a:lnTo>
                  <a:lnTo>
                    <a:pt x="165" y="27"/>
                  </a:lnTo>
                  <a:lnTo>
                    <a:pt x="176" y="29"/>
                  </a:lnTo>
                  <a:lnTo>
                    <a:pt x="188" y="32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6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6" y="132"/>
                  </a:lnTo>
                  <a:lnTo>
                    <a:pt x="243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rot="20100641">
              <a:off x="3827976" y="3219583"/>
              <a:ext cx="407843" cy="420739"/>
            </a:xfrm>
            <a:custGeom>
              <a:avLst/>
              <a:gdLst>
                <a:gd name="T0" fmla="*/ 246 w 253"/>
                <a:gd name="T1" fmla="*/ 161 h 261"/>
                <a:gd name="T2" fmla="*/ 253 w 253"/>
                <a:gd name="T3" fmla="*/ 92 h 261"/>
                <a:gd name="T4" fmla="*/ 230 w 253"/>
                <a:gd name="T5" fmla="*/ 42 h 261"/>
                <a:gd name="T6" fmla="*/ 199 w 253"/>
                <a:gd name="T7" fmla="*/ 15 h 261"/>
                <a:gd name="T8" fmla="*/ 160 w 253"/>
                <a:gd name="T9" fmla="*/ 2 h 261"/>
                <a:gd name="T10" fmla="*/ 117 w 253"/>
                <a:gd name="T11" fmla="*/ 2 h 261"/>
                <a:gd name="T12" fmla="*/ 73 w 253"/>
                <a:gd name="T13" fmla="*/ 16 h 261"/>
                <a:gd name="T14" fmla="*/ 37 w 253"/>
                <a:gd name="T15" fmla="*/ 40 h 261"/>
                <a:gd name="T16" fmla="*/ 11 w 253"/>
                <a:gd name="T17" fmla="*/ 75 h 261"/>
                <a:gd name="T18" fmla="*/ 0 w 253"/>
                <a:gd name="T19" fmla="*/ 115 h 261"/>
                <a:gd name="T20" fmla="*/ 2 w 253"/>
                <a:gd name="T21" fmla="*/ 155 h 261"/>
                <a:gd name="T22" fmla="*/ 17 w 253"/>
                <a:gd name="T23" fmla="*/ 195 h 261"/>
                <a:gd name="T24" fmla="*/ 42 w 253"/>
                <a:gd name="T25" fmla="*/ 232 h 261"/>
                <a:gd name="T26" fmla="*/ 74 w 253"/>
                <a:gd name="T27" fmla="*/ 257 h 261"/>
                <a:gd name="T28" fmla="*/ 98 w 253"/>
                <a:gd name="T29" fmla="*/ 255 h 261"/>
                <a:gd name="T30" fmla="*/ 88 w 253"/>
                <a:gd name="T31" fmla="*/ 224 h 261"/>
                <a:gd name="T32" fmla="*/ 75 w 253"/>
                <a:gd name="T33" fmla="*/ 207 h 261"/>
                <a:gd name="T34" fmla="*/ 60 w 253"/>
                <a:gd name="T35" fmla="*/ 194 h 261"/>
                <a:gd name="T36" fmla="*/ 32 w 253"/>
                <a:gd name="T37" fmla="*/ 171 h 261"/>
                <a:gd name="T38" fmla="*/ 30 w 253"/>
                <a:gd name="T39" fmla="*/ 128 h 261"/>
                <a:gd name="T40" fmla="*/ 45 w 253"/>
                <a:gd name="T41" fmla="*/ 95 h 261"/>
                <a:gd name="T42" fmla="*/ 63 w 253"/>
                <a:gd name="T43" fmla="*/ 75 h 261"/>
                <a:gd name="T44" fmla="*/ 84 w 253"/>
                <a:gd name="T45" fmla="*/ 58 h 261"/>
                <a:gd name="T46" fmla="*/ 107 w 253"/>
                <a:gd name="T47" fmla="*/ 43 h 261"/>
                <a:gd name="T48" fmla="*/ 130 w 253"/>
                <a:gd name="T49" fmla="*/ 33 h 261"/>
                <a:gd name="T50" fmla="*/ 151 w 253"/>
                <a:gd name="T51" fmla="*/ 29 h 261"/>
                <a:gd name="T52" fmla="*/ 174 w 253"/>
                <a:gd name="T53" fmla="*/ 30 h 261"/>
                <a:gd name="T54" fmla="*/ 197 w 253"/>
                <a:gd name="T55" fmla="*/ 36 h 261"/>
                <a:gd name="T56" fmla="*/ 223 w 253"/>
                <a:gd name="T57" fmla="*/ 53 h 261"/>
                <a:gd name="T58" fmla="*/ 242 w 253"/>
                <a:gd name="T59" fmla="*/ 89 h 261"/>
                <a:gd name="T60" fmla="*/ 244 w 253"/>
                <a:gd name="T61" fmla="*/ 132 h 261"/>
                <a:gd name="T62" fmla="*/ 240 w 253"/>
                <a:gd name="T63" fmla="*/ 175 h 261"/>
                <a:gd name="T64" fmla="*/ 237 w 253"/>
                <a:gd name="T65" fmla="*/ 194 h 261"/>
                <a:gd name="T66" fmla="*/ 237 w 253"/>
                <a:gd name="T67" fmla="*/ 195 h 261"/>
                <a:gd name="T68" fmla="*/ 237 w 253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61">
                  <a:moveTo>
                    <a:pt x="237" y="195"/>
                  </a:moveTo>
                  <a:lnTo>
                    <a:pt x="246" y="161"/>
                  </a:lnTo>
                  <a:lnTo>
                    <a:pt x="253" y="126"/>
                  </a:lnTo>
                  <a:lnTo>
                    <a:pt x="253" y="92"/>
                  </a:lnTo>
                  <a:lnTo>
                    <a:pt x="243" y="60"/>
                  </a:lnTo>
                  <a:lnTo>
                    <a:pt x="230" y="42"/>
                  </a:lnTo>
                  <a:lnTo>
                    <a:pt x="216" y="27"/>
                  </a:lnTo>
                  <a:lnTo>
                    <a:pt x="199" y="15"/>
                  </a:lnTo>
                  <a:lnTo>
                    <a:pt x="180" y="6"/>
                  </a:lnTo>
                  <a:lnTo>
                    <a:pt x="160" y="2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4" y="7"/>
                  </a:lnTo>
                  <a:lnTo>
                    <a:pt x="73" y="16"/>
                  </a:lnTo>
                  <a:lnTo>
                    <a:pt x="54" y="27"/>
                  </a:lnTo>
                  <a:lnTo>
                    <a:pt x="37" y="40"/>
                  </a:lnTo>
                  <a:lnTo>
                    <a:pt x="22" y="56"/>
                  </a:lnTo>
                  <a:lnTo>
                    <a:pt x="11" y="75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8" y="175"/>
                  </a:lnTo>
                  <a:lnTo>
                    <a:pt x="17" y="195"/>
                  </a:lnTo>
                  <a:lnTo>
                    <a:pt x="28" y="214"/>
                  </a:lnTo>
                  <a:lnTo>
                    <a:pt x="42" y="232"/>
                  </a:lnTo>
                  <a:lnTo>
                    <a:pt x="57" y="247"/>
                  </a:lnTo>
                  <a:lnTo>
                    <a:pt x="74" y="257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95" y="239"/>
                  </a:lnTo>
                  <a:lnTo>
                    <a:pt x="88" y="224"/>
                  </a:lnTo>
                  <a:lnTo>
                    <a:pt x="83" y="214"/>
                  </a:lnTo>
                  <a:lnTo>
                    <a:pt x="75" y="207"/>
                  </a:lnTo>
                  <a:lnTo>
                    <a:pt x="68" y="199"/>
                  </a:lnTo>
                  <a:lnTo>
                    <a:pt x="60" y="194"/>
                  </a:lnTo>
                  <a:lnTo>
                    <a:pt x="50" y="188"/>
                  </a:lnTo>
                  <a:lnTo>
                    <a:pt x="32" y="171"/>
                  </a:lnTo>
                  <a:lnTo>
                    <a:pt x="27" y="149"/>
                  </a:lnTo>
                  <a:lnTo>
                    <a:pt x="30" y="128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53" y="85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4" y="58"/>
                  </a:lnTo>
                  <a:lnTo>
                    <a:pt x="95" y="50"/>
                  </a:lnTo>
                  <a:lnTo>
                    <a:pt x="107" y="43"/>
                  </a:lnTo>
                  <a:lnTo>
                    <a:pt x="118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6" y="32"/>
                  </a:lnTo>
                  <a:lnTo>
                    <a:pt x="197" y="36"/>
                  </a:lnTo>
                  <a:lnTo>
                    <a:pt x="207" y="40"/>
                  </a:lnTo>
                  <a:lnTo>
                    <a:pt x="223" y="53"/>
                  </a:lnTo>
                  <a:lnTo>
                    <a:pt x="234" y="70"/>
                  </a:lnTo>
                  <a:lnTo>
                    <a:pt x="242" y="89"/>
                  </a:lnTo>
                  <a:lnTo>
                    <a:pt x="244" y="111"/>
                  </a:lnTo>
                  <a:lnTo>
                    <a:pt x="244" y="132"/>
                  </a:lnTo>
                  <a:lnTo>
                    <a:pt x="243" y="155"/>
                  </a:lnTo>
                  <a:lnTo>
                    <a:pt x="240" y="175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5"/>
                  </a:lnTo>
                  <a:lnTo>
                    <a:pt x="237" y="195"/>
                  </a:lnTo>
                  <a:lnTo>
                    <a:pt x="237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20100641">
              <a:off x="3466718" y="3236657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3 h 261"/>
                <a:gd name="T4" fmla="*/ 231 w 254"/>
                <a:gd name="T5" fmla="*/ 42 h 261"/>
                <a:gd name="T6" fmla="*/ 200 w 254"/>
                <a:gd name="T7" fmla="*/ 14 h 261"/>
                <a:gd name="T8" fmla="*/ 161 w 254"/>
                <a:gd name="T9" fmla="*/ 1 h 261"/>
                <a:gd name="T10" fmla="*/ 119 w 254"/>
                <a:gd name="T11" fmla="*/ 1 h 261"/>
                <a:gd name="T12" fmla="*/ 75 w 254"/>
                <a:gd name="T13" fmla="*/ 16 h 261"/>
                <a:gd name="T14" fmla="*/ 38 w 254"/>
                <a:gd name="T15" fmla="*/ 40 h 261"/>
                <a:gd name="T16" fmla="*/ 12 w 254"/>
                <a:gd name="T17" fmla="*/ 74 h 261"/>
                <a:gd name="T18" fmla="*/ 0 w 254"/>
                <a:gd name="T19" fmla="*/ 115 h 261"/>
                <a:gd name="T20" fmla="*/ 3 w 254"/>
                <a:gd name="T21" fmla="*/ 155 h 261"/>
                <a:gd name="T22" fmla="*/ 19 w 254"/>
                <a:gd name="T23" fmla="*/ 195 h 261"/>
                <a:gd name="T24" fmla="*/ 43 w 254"/>
                <a:gd name="T25" fmla="*/ 232 h 261"/>
                <a:gd name="T26" fmla="*/ 75 w 254"/>
                <a:gd name="T27" fmla="*/ 256 h 261"/>
                <a:gd name="T28" fmla="*/ 99 w 254"/>
                <a:gd name="T29" fmla="*/ 255 h 261"/>
                <a:gd name="T30" fmla="*/ 89 w 254"/>
                <a:gd name="T31" fmla="*/ 223 h 261"/>
                <a:gd name="T32" fmla="*/ 76 w 254"/>
                <a:gd name="T33" fmla="*/ 206 h 261"/>
                <a:gd name="T34" fmla="*/ 61 w 254"/>
                <a:gd name="T35" fmla="*/ 193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8 w 254"/>
                <a:gd name="T47" fmla="*/ 43 h 261"/>
                <a:gd name="T48" fmla="*/ 131 w 254"/>
                <a:gd name="T49" fmla="*/ 33 h 261"/>
                <a:gd name="T50" fmla="*/ 152 w 254"/>
                <a:gd name="T51" fmla="*/ 27 h 261"/>
                <a:gd name="T52" fmla="*/ 175 w 254"/>
                <a:gd name="T53" fmla="*/ 29 h 261"/>
                <a:gd name="T54" fmla="*/ 198 w 254"/>
                <a:gd name="T55" fmla="*/ 34 h 261"/>
                <a:gd name="T56" fmla="*/ 224 w 254"/>
                <a:gd name="T57" fmla="*/ 53 h 261"/>
                <a:gd name="T58" fmla="*/ 242 w 254"/>
                <a:gd name="T59" fmla="*/ 89 h 261"/>
                <a:gd name="T60" fmla="*/ 245 w 254"/>
                <a:gd name="T61" fmla="*/ 132 h 261"/>
                <a:gd name="T62" fmla="*/ 241 w 254"/>
                <a:gd name="T63" fmla="*/ 175 h 261"/>
                <a:gd name="T64" fmla="*/ 238 w 254"/>
                <a:gd name="T65" fmla="*/ 193 h 261"/>
                <a:gd name="T66" fmla="*/ 238 w 254"/>
                <a:gd name="T67" fmla="*/ 195 h 261"/>
                <a:gd name="T68" fmla="*/ 238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8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3"/>
                  </a:lnTo>
                  <a:lnTo>
                    <a:pt x="244" y="60"/>
                  </a:lnTo>
                  <a:lnTo>
                    <a:pt x="231" y="42"/>
                  </a:lnTo>
                  <a:lnTo>
                    <a:pt x="217" y="27"/>
                  </a:lnTo>
                  <a:lnTo>
                    <a:pt x="200" y="14"/>
                  </a:lnTo>
                  <a:lnTo>
                    <a:pt x="181" y="6"/>
                  </a:lnTo>
                  <a:lnTo>
                    <a:pt x="161" y="1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5" y="27"/>
                  </a:lnTo>
                  <a:lnTo>
                    <a:pt x="38" y="40"/>
                  </a:lnTo>
                  <a:lnTo>
                    <a:pt x="23" y="56"/>
                  </a:lnTo>
                  <a:lnTo>
                    <a:pt x="12" y="74"/>
                  </a:lnTo>
                  <a:lnTo>
                    <a:pt x="5" y="93"/>
                  </a:lnTo>
                  <a:lnTo>
                    <a:pt x="0" y="115"/>
                  </a:lnTo>
                  <a:lnTo>
                    <a:pt x="0" y="138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5" y="256"/>
                  </a:lnTo>
                  <a:lnTo>
                    <a:pt x="93" y="261"/>
                  </a:lnTo>
                  <a:lnTo>
                    <a:pt x="99" y="255"/>
                  </a:lnTo>
                  <a:lnTo>
                    <a:pt x="96" y="239"/>
                  </a:lnTo>
                  <a:lnTo>
                    <a:pt x="89" y="223"/>
                  </a:lnTo>
                  <a:lnTo>
                    <a:pt x="83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1" y="193"/>
                  </a:lnTo>
                  <a:lnTo>
                    <a:pt x="52" y="188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8" y="43"/>
                  </a:lnTo>
                  <a:lnTo>
                    <a:pt x="119" y="37"/>
                  </a:lnTo>
                  <a:lnTo>
                    <a:pt x="131" y="33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4" y="27"/>
                  </a:lnTo>
                  <a:lnTo>
                    <a:pt x="175" y="29"/>
                  </a:lnTo>
                  <a:lnTo>
                    <a:pt x="187" y="32"/>
                  </a:lnTo>
                  <a:lnTo>
                    <a:pt x="198" y="34"/>
                  </a:lnTo>
                  <a:lnTo>
                    <a:pt x="208" y="40"/>
                  </a:lnTo>
                  <a:lnTo>
                    <a:pt x="224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4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 rot="20100641">
              <a:off x="3135558" y="3275015"/>
              <a:ext cx="409454" cy="420739"/>
            </a:xfrm>
            <a:custGeom>
              <a:avLst/>
              <a:gdLst>
                <a:gd name="T0" fmla="*/ 247 w 254"/>
                <a:gd name="T1" fmla="*/ 160 h 261"/>
                <a:gd name="T2" fmla="*/ 254 w 254"/>
                <a:gd name="T3" fmla="*/ 91 h 261"/>
                <a:gd name="T4" fmla="*/ 231 w 254"/>
                <a:gd name="T5" fmla="*/ 40 h 261"/>
                <a:gd name="T6" fmla="*/ 199 w 254"/>
                <a:gd name="T7" fmla="*/ 14 h 261"/>
                <a:gd name="T8" fmla="*/ 162 w 254"/>
                <a:gd name="T9" fmla="*/ 0 h 261"/>
                <a:gd name="T10" fmla="*/ 119 w 254"/>
                <a:gd name="T11" fmla="*/ 1 h 261"/>
                <a:gd name="T12" fmla="*/ 75 w 254"/>
                <a:gd name="T13" fmla="*/ 16 h 261"/>
                <a:gd name="T14" fmla="*/ 39 w 254"/>
                <a:gd name="T15" fmla="*/ 40 h 261"/>
                <a:gd name="T16" fmla="*/ 13 w 254"/>
                <a:gd name="T17" fmla="*/ 74 h 261"/>
                <a:gd name="T18" fmla="*/ 0 w 254"/>
                <a:gd name="T19" fmla="*/ 114 h 261"/>
                <a:gd name="T20" fmla="*/ 3 w 254"/>
                <a:gd name="T21" fmla="*/ 154 h 261"/>
                <a:gd name="T22" fmla="*/ 19 w 254"/>
                <a:gd name="T23" fmla="*/ 195 h 261"/>
                <a:gd name="T24" fmla="*/ 43 w 254"/>
                <a:gd name="T25" fmla="*/ 232 h 261"/>
                <a:gd name="T26" fmla="*/ 76 w 254"/>
                <a:gd name="T27" fmla="*/ 256 h 261"/>
                <a:gd name="T28" fmla="*/ 101 w 254"/>
                <a:gd name="T29" fmla="*/ 253 h 261"/>
                <a:gd name="T30" fmla="*/ 90 w 254"/>
                <a:gd name="T31" fmla="*/ 222 h 261"/>
                <a:gd name="T32" fmla="*/ 78 w 254"/>
                <a:gd name="T33" fmla="*/ 205 h 261"/>
                <a:gd name="T34" fmla="*/ 60 w 254"/>
                <a:gd name="T35" fmla="*/ 192 h 261"/>
                <a:gd name="T36" fmla="*/ 35 w 254"/>
                <a:gd name="T37" fmla="*/ 169 h 261"/>
                <a:gd name="T38" fmla="*/ 30 w 254"/>
                <a:gd name="T39" fmla="*/ 126 h 261"/>
                <a:gd name="T40" fmla="*/ 46 w 254"/>
                <a:gd name="T41" fmla="*/ 93 h 261"/>
                <a:gd name="T42" fmla="*/ 63 w 254"/>
                <a:gd name="T43" fmla="*/ 74 h 261"/>
                <a:gd name="T44" fmla="*/ 85 w 254"/>
                <a:gd name="T45" fmla="*/ 57 h 261"/>
                <a:gd name="T46" fmla="*/ 109 w 254"/>
                <a:gd name="T47" fmla="*/ 43 h 261"/>
                <a:gd name="T48" fmla="*/ 131 w 254"/>
                <a:gd name="T49" fmla="*/ 33 h 261"/>
                <a:gd name="T50" fmla="*/ 154 w 254"/>
                <a:gd name="T51" fmla="*/ 27 h 261"/>
                <a:gd name="T52" fmla="*/ 176 w 254"/>
                <a:gd name="T53" fmla="*/ 28 h 261"/>
                <a:gd name="T54" fmla="*/ 199 w 254"/>
                <a:gd name="T55" fmla="*/ 34 h 261"/>
                <a:gd name="T56" fmla="*/ 225 w 254"/>
                <a:gd name="T57" fmla="*/ 53 h 261"/>
                <a:gd name="T58" fmla="*/ 242 w 254"/>
                <a:gd name="T59" fmla="*/ 89 h 261"/>
                <a:gd name="T60" fmla="*/ 247 w 254"/>
                <a:gd name="T61" fmla="*/ 132 h 261"/>
                <a:gd name="T62" fmla="*/ 241 w 254"/>
                <a:gd name="T63" fmla="*/ 173 h 261"/>
                <a:gd name="T64" fmla="*/ 238 w 254"/>
                <a:gd name="T65" fmla="*/ 193 h 261"/>
                <a:gd name="T66" fmla="*/ 239 w 254"/>
                <a:gd name="T67" fmla="*/ 193 h 261"/>
                <a:gd name="T68" fmla="*/ 239 w 254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61">
                  <a:moveTo>
                    <a:pt x="239" y="195"/>
                  </a:moveTo>
                  <a:lnTo>
                    <a:pt x="247" y="160"/>
                  </a:lnTo>
                  <a:lnTo>
                    <a:pt x="254" y="126"/>
                  </a:lnTo>
                  <a:lnTo>
                    <a:pt x="254" y="91"/>
                  </a:lnTo>
                  <a:lnTo>
                    <a:pt x="244" y="59"/>
                  </a:lnTo>
                  <a:lnTo>
                    <a:pt x="231" y="40"/>
                  </a:lnTo>
                  <a:lnTo>
                    <a:pt x="217" y="26"/>
                  </a:lnTo>
                  <a:lnTo>
                    <a:pt x="199" y="14"/>
                  </a:lnTo>
                  <a:lnTo>
                    <a:pt x="181" y="5"/>
                  </a:lnTo>
                  <a:lnTo>
                    <a:pt x="162" y="0"/>
                  </a:lnTo>
                  <a:lnTo>
                    <a:pt x="141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5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5" y="56"/>
                  </a:lnTo>
                  <a:lnTo>
                    <a:pt x="13" y="74"/>
                  </a:lnTo>
                  <a:lnTo>
                    <a:pt x="5" y="93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3" y="154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1" y="253"/>
                  </a:lnTo>
                  <a:lnTo>
                    <a:pt x="98" y="239"/>
                  </a:lnTo>
                  <a:lnTo>
                    <a:pt x="90" y="222"/>
                  </a:lnTo>
                  <a:lnTo>
                    <a:pt x="85" y="213"/>
                  </a:lnTo>
                  <a:lnTo>
                    <a:pt x="78" y="205"/>
                  </a:lnTo>
                  <a:lnTo>
                    <a:pt x="69" y="197"/>
                  </a:lnTo>
                  <a:lnTo>
                    <a:pt x="60" y="192"/>
                  </a:lnTo>
                  <a:lnTo>
                    <a:pt x="52" y="186"/>
                  </a:lnTo>
                  <a:lnTo>
                    <a:pt x="35" y="169"/>
                  </a:lnTo>
                  <a:lnTo>
                    <a:pt x="29" y="149"/>
                  </a:lnTo>
                  <a:lnTo>
                    <a:pt x="30" y="126"/>
                  </a:lnTo>
                  <a:lnTo>
                    <a:pt x="39" y="104"/>
                  </a:lnTo>
                  <a:lnTo>
                    <a:pt x="46" y="93"/>
                  </a:lnTo>
                  <a:lnTo>
                    <a:pt x="53" y="83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5" y="57"/>
                  </a:lnTo>
                  <a:lnTo>
                    <a:pt x="96" y="50"/>
                  </a:lnTo>
                  <a:lnTo>
                    <a:pt x="109" y="43"/>
                  </a:lnTo>
                  <a:lnTo>
                    <a:pt x="121" y="37"/>
                  </a:lnTo>
                  <a:lnTo>
                    <a:pt x="131" y="33"/>
                  </a:lnTo>
                  <a:lnTo>
                    <a:pt x="142" y="30"/>
                  </a:lnTo>
                  <a:lnTo>
                    <a:pt x="154" y="27"/>
                  </a:lnTo>
                  <a:lnTo>
                    <a:pt x="165" y="27"/>
                  </a:lnTo>
                  <a:lnTo>
                    <a:pt x="176" y="28"/>
                  </a:lnTo>
                  <a:lnTo>
                    <a:pt x="188" y="31"/>
                  </a:lnTo>
                  <a:lnTo>
                    <a:pt x="199" y="34"/>
                  </a:lnTo>
                  <a:lnTo>
                    <a:pt x="209" y="40"/>
                  </a:lnTo>
                  <a:lnTo>
                    <a:pt x="225" y="53"/>
                  </a:lnTo>
                  <a:lnTo>
                    <a:pt x="237" y="69"/>
                  </a:lnTo>
                  <a:lnTo>
                    <a:pt x="242" y="89"/>
                  </a:lnTo>
                  <a:lnTo>
                    <a:pt x="245" y="109"/>
                  </a:lnTo>
                  <a:lnTo>
                    <a:pt x="247" y="132"/>
                  </a:lnTo>
                  <a:lnTo>
                    <a:pt x="244" y="153"/>
                  </a:lnTo>
                  <a:lnTo>
                    <a:pt x="241" y="173"/>
                  </a:lnTo>
                  <a:lnTo>
                    <a:pt x="238" y="192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20100641">
              <a:off x="2801194" y="3300533"/>
              <a:ext cx="411067" cy="420739"/>
            </a:xfrm>
            <a:custGeom>
              <a:avLst/>
              <a:gdLst>
                <a:gd name="T0" fmla="*/ 246 w 255"/>
                <a:gd name="T1" fmla="*/ 160 h 261"/>
                <a:gd name="T2" fmla="*/ 255 w 255"/>
                <a:gd name="T3" fmla="*/ 93 h 261"/>
                <a:gd name="T4" fmla="*/ 232 w 255"/>
                <a:gd name="T5" fmla="*/ 41 h 261"/>
                <a:gd name="T6" fmla="*/ 200 w 255"/>
                <a:gd name="T7" fmla="*/ 14 h 261"/>
                <a:gd name="T8" fmla="*/ 162 w 255"/>
                <a:gd name="T9" fmla="*/ 1 h 261"/>
                <a:gd name="T10" fmla="*/ 119 w 255"/>
                <a:gd name="T11" fmla="*/ 1 h 261"/>
                <a:gd name="T12" fmla="*/ 74 w 255"/>
                <a:gd name="T13" fmla="*/ 16 h 261"/>
                <a:gd name="T14" fmla="*/ 39 w 255"/>
                <a:gd name="T15" fmla="*/ 40 h 261"/>
                <a:gd name="T16" fmla="*/ 13 w 255"/>
                <a:gd name="T17" fmla="*/ 74 h 261"/>
                <a:gd name="T18" fmla="*/ 0 w 255"/>
                <a:gd name="T19" fmla="*/ 115 h 261"/>
                <a:gd name="T20" fmla="*/ 3 w 255"/>
                <a:gd name="T21" fmla="*/ 155 h 261"/>
                <a:gd name="T22" fmla="*/ 19 w 255"/>
                <a:gd name="T23" fmla="*/ 195 h 261"/>
                <a:gd name="T24" fmla="*/ 43 w 255"/>
                <a:gd name="T25" fmla="*/ 232 h 261"/>
                <a:gd name="T26" fmla="*/ 76 w 255"/>
                <a:gd name="T27" fmla="*/ 256 h 261"/>
                <a:gd name="T28" fmla="*/ 100 w 255"/>
                <a:gd name="T29" fmla="*/ 255 h 261"/>
                <a:gd name="T30" fmla="*/ 90 w 255"/>
                <a:gd name="T31" fmla="*/ 223 h 261"/>
                <a:gd name="T32" fmla="*/ 76 w 255"/>
                <a:gd name="T33" fmla="*/ 206 h 261"/>
                <a:gd name="T34" fmla="*/ 60 w 255"/>
                <a:gd name="T35" fmla="*/ 193 h 261"/>
                <a:gd name="T36" fmla="*/ 34 w 255"/>
                <a:gd name="T37" fmla="*/ 170 h 261"/>
                <a:gd name="T38" fmla="*/ 30 w 255"/>
                <a:gd name="T39" fmla="*/ 127 h 261"/>
                <a:gd name="T40" fmla="*/ 46 w 255"/>
                <a:gd name="T41" fmla="*/ 94 h 261"/>
                <a:gd name="T42" fmla="*/ 63 w 255"/>
                <a:gd name="T43" fmla="*/ 74 h 261"/>
                <a:gd name="T44" fmla="*/ 84 w 255"/>
                <a:gd name="T45" fmla="*/ 57 h 261"/>
                <a:gd name="T46" fmla="*/ 107 w 255"/>
                <a:gd name="T47" fmla="*/ 43 h 261"/>
                <a:gd name="T48" fmla="*/ 130 w 255"/>
                <a:gd name="T49" fmla="*/ 33 h 261"/>
                <a:gd name="T50" fmla="*/ 152 w 255"/>
                <a:gd name="T51" fmla="*/ 29 h 261"/>
                <a:gd name="T52" fmla="*/ 175 w 255"/>
                <a:gd name="T53" fmla="*/ 30 h 261"/>
                <a:gd name="T54" fmla="*/ 198 w 255"/>
                <a:gd name="T55" fmla="*/ 36 h 261"/>
                <a:gd name="T56" fmla="*/ 223 w 255"/>
                <a:gd name="T57" fmla="*/ 53 h 261"/>
                <a:gd name="T58" fmla="*/ 242 w 255"/>
                <a:gd name="T59" fmla="*/ 89 h 261"/>
                <a:gd name="T60" fmla="*/ 245 w 255"/>
                <a:gd name="T61" fmla="*/ 132 h 261"/>
                <a:gd name="T62" fmla="*/ 241 w 255"/>
                <a:gd name="T63" fmla="*/ 175 h 261"/>
                <a:gd name="T64" fmla="*/ 238 w 255"/>
                <a:gd name="T65" fmla="*/ 193 h 261"/>
                <a:gd name="T66" fmla="*/ 239 w 255"/>
                <a:gd name="T67" fmla="*/ 195 h 261"/>
                <a:gd name="T68" fmla="*/ 239 w 255"/>
                <a:gd name="T69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61">
                  <a:moveTo>
                    <a:pt x="239" y="195"/>
                  </a:moveTo>
                  <a:lnTo>
                    <a:pt x="246" y="160"/>
                  </a:lnTo>
                  <a:lnTo>
                    <a:pt x="253" y="126"/>
                  </a:lnTo>
                  <a:lnTo>
                    <a:pt x="255" y="93"/>
                  </a:lnTo>
                  <a:lnTo>
                    <a:pt x="245" y="60"/>
                  </a:lnTo>
                  <a:lnTo>
                    <a:pt x="232" y="41"/>
                  </a:lnTo>
                  <a:lnTo>
                    <a:pt x="216" y="27"/>
                  </a:lnTo>
                  <a:lnTo>
                    <a:pt x="200" y="14"/>
                  </a:lnTo>
                  <a:lnTo>
                    <a:pt x="182" y="6"/>
                  </a:lnTo>
                  <a:lnTo>
                    <a:pt x="162" y="1"/>
                  </a:lnTo>
                  <a:lnTo>
                    <a:pt x="140" y="0"/>
                  </a:lnTo>
                  <a:lnTo>
                    <a:pt x="119" y="1"/>
                  </a:lnTo>
                  <a:lnTo>
                    <a:pt x="96" y="7"/>
                  </a:lnTo>
                  <a:lnTo>
                    <a:pt x="74" y="16"/>
                  </a:lnTo>
                  <a:lnTo>
                    <a:pt x="56" y="27"/>
                  </a:lnTo>
                  <a:lnTo>
                    <a:pt x="39" y="40"/>
                  </a:lnTo>
                  <a:lnTo>
                    <a:pt x="24" y="56"/>
                  </a:lnTo>
                  <a:lnTo>
                    <a:pt x="13" y="74"/>
                  </a:lnTo>
                  <a:lnTo>
                    <a:pt x="4" y="93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3" y="155"/>
                  </a:lnTo>
                  <a:lnTo>
                    <a:pt x="10" y="175"/>
                  </a:lnTo>
                  <a:lnTo>
                    <a:pt x="19" y="195"/>
                  </a:lnTo>
                  <a:lnTo>
                    <a:pt x="30" y="213"/>
                  </a:lnTo>
                  <a:lnTo>
                    <a:pt x="43" y="232"/>
                  </a:lnTo>
                  <a:lnTo>
                    <a:pt x="59" y="246"/>
                  </a:lnTo>
                  <a:lnTo>
                    <a:pt x="76" y="256"/>
                  </a:lnTo>
                  <a:lnTo>
                    <a:pt x="93" y="261"/>
                  </a:lnTo>
                  <a:lnTo>
                    <a:pt x="100" y="255"/>
                  </a:lnTo>
                  <a:lnTo>
                    <a:pt x="97" y="239"/>
                  </a:lnTo>
                  <a:lnTo>
                    <a:pt x="90" y="223"/>
                  </a:lnTo>
                  <a:lnTo>
                    <a:pt x="84" y="213"/>
                  </a:lnTo>
                  <a:lnTo>
                    <a:pt x="76" y="206"/>
                  </a:lnTo>
                  <a:lnTo>
                    <a:pt x="69" y="199"/>
                  </a:lnTo>
                  <a:lnTo>
                    <a:pt x="60" y="193"/>
                  </a:lnTo>
                  <a:lnTo>
                    <a:pt x="51" y="188"/>
                  </a:lnTo>
                  <a:lnTo>
                    <a:pt x="34" y="170"/>
                  </a:lnTo>
                  <a:lnTo>
                    <a:pt x="29" y="149"/>
                  </a:lnTo>
                  <a:lnTo>
                    <a:pt x="30" y="127"/>
                  </a:lnTo>
                  <a:lnTo>
                    <a:pt x="39" y="106"/>
                  </a:lnTo>
                  <a:lnTo>
                    <a:pt x="46" y="94"/>
                  </a:lnTo>
                  <a:lnTo>
                    <a:pt x="53" y="84"/>
                  </a:lnTo>
                  <a:lnTo>
                    <a:pt x="63" y="74"/>
                  </a:lnTo>
                  <a:lnTo>
                    <a:pt x="73" y="64"/>
                  </a:lnTo>
                  <a:lnTo>
                    <a:pt x="84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19" y="37"/>
                  </a:lnTo>
                  <a:lnTo>
                    <a:pt x="130" y="33"/>
                  </a:lnTo>
                  <a:lnTo>
                    <a:pt x="140" y="30"/>
                  </a:lnTo>
                  <a:lnTo>
                    <a:pt x="152" y="29"/>
                  </a:lnTo>
                  <a:lnTo>
                    <a:pt x="163" y="29"/>
                  </a:lnTo>
                  <a:lnTo>
                    <a:pt x="175" y="30"/>
                  </a:lnTo>
                  <a:lnTo>
                    <a:pt x="186" y="31"/>
                  </a:lnTo>
                  <a:lnTo>
                    <a:pt x="198" y="36"/>
                  </a:lnTo>
                  <a:lnTo>
                    <a:pt x="208" y="40"/>
                  </a:lnTo>
                  <a:lnTo>
                    <a:pt x="223" y="53"/>
                  </a:lnTo>
                  <a:lnTo>
                    <a:pt x="235" y="70"/>
                  </a:lnTo>
                  <a:lnTo>
                    <a:pt x="242" y="89"/>
                  </a:lnTo>
                  <a:lnTo>
                    <a:pt x="245" y="110"/>
                  </a:lnTo>
                  <a:lnTo>
                    <a:pt x="245" y="132"/>
                  </a:lnTo>
                  <a:lnTo>
                    <a:pt x="243" y="153"/>
                  </a:lnTo>
                  <a:lnTo>
                    <a:pt x="241" y="175"/>
                  </a:lnTo>
                  <a:lnTo>
                    <a:pt x="238" y="193"/>
                  </a:lnTo>
                  <a:lnTo>
                    <a:pt x="238" y="193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158403">
            <a:off x="3620905" y="2453765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 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BC</a:t>
            </a:r>
            <a:r>
              <a:rPr lang="he-IL" sz="16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חוצה 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</a:t>
            </a:r>
            <a:br>
              <a:rPr lang="he-IL" sz="1600" dirty="0">
                <a:cs typeface="Arial" panose="020B0604020202020204" pitchFamily="34" charset="0"/>
              </a:rPr>
            </a:br>
            <a:r>
              <a:rPr lang="he-IL" sz="1600" b="1" dirty="0">
                <a:solidFill>
                  <a:srgbClr val="FF0000"/>
                </a:solidFill>
                <a:cs typeface="Arial" panose="020B0604020202020204" pitchFamily="34" charset="0"/>
              </a:rPr>
              <a:t>לכן הוא גם תיכון</a:t>
            </a:r>
            <a:r>
              <a:rPr lang="he-IL" sz="1600" dirty="0">
                <a:cs typeface="Arial" panose="020B0604020202020204" pitchFamily="34" charset="0"/>
              </a:rPr>
              <a:t>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>
              <a:lnSpc>
                <a:spcPct val="150000"/>
              </a:lnSpc>
              <a:spcAft>
                <a:spcPts val="1000"/>
              </a:spcAft>
              <a:tabLst>
                <a:tab pos="74295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 </a:t>
            </a:r>
          </a:p>
        </p:txBody>
      </p:sp>
      <p:sp>
        <p:nvSpPr>
          <p:cNvPr id="33" name="הסבר מלבני מעוגל 32"/>
          <p:cNvSpPr/>
          <p:nvPr/>
        </p:nvSpPr>
        <p:spPr>
          <a:xfrm>
            <a:off x="133350" y="2910199"/>
            <a:ext cx="3186404" cy="3490601"/>
          </a:xfrm>
          <a:prstGeom prst="wedgeRoundRectCallout">
            <a:avLst>
              <a:gd name="adj1" fmla="val 133828"/>
              <a:gd name="adj2" fmla="val -23327"/>
              <a:gd name="adj3" fmla="val 16667"/>
            </a:avLst>
          </a:prstGeom>
          <a:noFill/>
          <a:ln>
            <a:solidFill>
              <a:srgbClr val="CC0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t"/>
          <a:lstStyle/>
          <a:p>
            <a:pPr algn="ctr">
              <a:lnSpc>
                <a:spcPct val="150000"/>
              </a:lnSpc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האומנם?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e-IL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כדי להסיק שחוצה זווית במשולש הוא גם תיכון - יש לנמק מדוע הוא חוצה </a:t>
            </a:r>
            <a:r>
              <a:rPr lang="he-IL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זווית הראש </a:t>
            </a:r>
            <a:r>
              <a:rPr lang="he-IL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במשולש </a:t>
            </a:r>
            <a:r>
              <a:rPr lang="he-IL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שווה-שוקיים</a:t>
            </a:r>
            <a:r>
              <a:rPr lang="he-IL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לשם כך נשים לב שהקטע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הוא </a:t>
            </a:r>
            <a:r>
              <a:rPr lang="he-I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תיכון ליתר במשולש ישר-זווית</a:t>
            </a: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he-I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he-I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מה ידוע לנו על הקטע הזה?</a:t>
            </a:r>
          </a:p>
          <a:p>
            <a:pPr lvl="0">
              <a:lnSpc>
                <a:spcPct val="150000"/>
              </a:lnSpc>
            </a:pPr>
            <a:endParaRPr lang="he-I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he-I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1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3574"/>
            <a:ext cx="7743825" cy="73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תזכורת: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500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/>
          <p:cNvSpPr/>
          <p:nvPr/>
        </p:nvSpPr>
        <p:spPr>
          <a:xfrm rot="158403">
            <a:off x="3539480" y="1953975"/>
            <a:ext cx="4572000" cy="42657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36195" algn="l"/>
                <a:tab pos="254000" algn="l"/>
              </a:tabLst>
              <a:defRPr/>
            </a:pPr>
            <a:r>
              <a:rPr lang="he-IL" sz="1600" b="1" dirty="0">
                <a:cs typeface="Arial" panose="020B0604020202020204" pitchFamily="34" charset="0"/>
              </a:rPr>
              <a:t>צ"ל: </a:t>
            </a: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קטע אמצעים במשולש </a:t>
            </a:r>
            <a:r>
              <a:rPr lang="en-US" sz="1600" dirty="0">
                <a:cs typeface="Arial" panose="020B0604020202020204" pitchFamily="34" charset="0"/>
              </a:rPr>
              <a:t>∆CAB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b="1" dirty="0">
                <a:cs typeface="Arial" panose="020B0604020202020204" pitchFamily="34" charset="0"/>
              </a:rPr>
              <a:t>הוכחה</a:t>
            </a:r>
            <a:r>
              <a:rPr lang="he-IL" sz="1600" dirty="0"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לפי הנתון הנקודה </a:t>
            </a:r>
            <a:r>
              <a:rPr lang="en-US" sz="1600" dirty="0">
                <a:cs typeface="Arial" panose="020B0604020202020204" pitchFamily="34" charset="0"/>
              </a:rPr>
              <a:t>M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>
                <a:cs typeface="Arial" panose="020B0604020202020204" pitchFamily="34" charset="0"/>
              </a:rPr>
              <a:t>BC</a:t>
            </a:r>
            <a:r>
              <a:rPr lang="he-IL" sz="1600">
                <a:cs typeface="Arial" panose="020B0604020202020204" pitchFamily="34" charset="0"/>
              </a:rPr>
              <a:t>.</a:t>
            </a:r>
            <a:endParaRPr lang="he-IL" sz="1600" dirty="0"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  <a:defRPr/>
            </a:pP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הקטע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AM</a:t>
            </a: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 הוא תיכון ליתר במשולש ישר-הזווית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∆ABC</a:t>
            </a: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, ולפי המשפט שהזכרנו הוא שווה למחצית היתר: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AM=CM=BM</a:t>
            </a:r>
            <a:endParaRPr lang="he-IL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61950" lvl="0">
              <a:lnSpc>
                <a:spcPct val="150000"/>
              </a:lnSpc>
              <a:spcAft>
                <a:spcPts val="0"/>
              </a:spcAft>
              <a:tabLst>
                <a:tab pos="-36195" algn="l"/>
                <a:tab pos="74295" algn="l"/>
                <a:tab pos="254000" algn="l"/>
                <a:tab pos="1133475" algn="l"/>
                <a:tab pos="1223645" algn="l"/>
              </a:tabLst>
            </a:pP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מכאן שהמשולש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AMB</a:t>
            </a: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 שווה-שוקיים, ו-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∡AMB</a:t>
            </a: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 היא זווית הראש שלו.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הקטע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הוא </a:t>
            </a: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חוצה זווית הראש </a:t>
            </a:r>
          </a:p>
          <a:p>
            <a:pPr marL="361950" lvl="0">
              <a:lnSpc>
                <a:spcPct val="150000"/>
              </a:lnSpc>
              <a:spcAft>
                <a:spcPts val="0"/>
              </a:spcAft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במשולש </a:t>
            </a:r>
            <a:r>
              <a:rPr lang="he-IL" sz="1600" dirty="0">
                <a:solidFill>
                  <a:srgbClr val="FF0000"/>
                </a:solidFill>
                <a:cs typeface="Arial" panose="020B0604020202020204" pitchFamily="34" charset="0"/>
              </a:rPr>
              <a:t>שווה-השוקיים</a:t>
            </a:r>
            <a:r>
              <a:rPr lang="he-IL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r>
              <a:rPr lang="he-IL" sz="1600" dirty="0">
                <a:cs typeface="Arial" panose="020B0604020202020204" pitchFamily="34" charset="0"/>
              </a:rPr>
              <a:t>, לכן הוא גם תיכון לבסיס, ומכאן ש-</a:t>
            </a:r>
            <a:r>
              <a:rPr lang="en-US" sz="1600" dirty="0">
                <a:cs typeface="Arial" panose="020B0604020202020204" pitchFamily="34" charset="0"/>
              </a:rPr>
              <a:t>P</a:t>
            </a:r>
            <a:r>
              <a:rPr lang="he-IL" sz="1600" dirty="0">
                <a:cs typeface="Arial" panose="020B0604020202020204" pitchFamily="34" charset="0"/>
              </a:rPr>
              <a:t> היא אמצע הצלע </a:t>
            </a:r>
            <a:r>
              <a:rPr lang="en-US" sz="1600" dirty="0">
                <a:cs typeface="Arial" panose="020B0604020202020204" pitchFamily="34" charset="0"/>
              </a:rPr>
              <a:t>AB</a:t>
            </a:r>
            <a:r>
              <a:rPr lang="he-IL" sz="1600" dirty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74295" lvl="0">
              <a:lnSpc>
                <a:spcPct val="150000"/>
              </a:lnSpc>
              <a:spcAft>
                <a:spcPts val="0"/>
              </a:spcAft>
              <a:buFont typeface="+mj-lt"/>
              <a:tabLst>
                <a:tab pos="-36195" algn="l"/>
                <a:tab pos="254000" algn="l"/>
              </a:tabLst>
            </a:pPr>
            <a:r>
              <a:rPr lang="he-IL" sz="1600" dirty="0">
                <a:cs typeface="Arial" panose="020B0604020202020204" pitchFamily="34" charset="0"/>
              </a:rPr>
              <a:t>    לכן </a:t>
            </a:r>
            <a:r>
              <a:rPr lang="en-US" sz="1600" dirty="0">
                <a:cs typeface="Arial" panose="020B0604020202020204" pitchFamily="34" charset="0"/>
              </a:rPr>
              <a:t>MP</a:t>
            </a:r>
            <a:r>
              <a:rPr lang="he-IL" sz="1600" dirty="0">
                <a:cs typeface="Arial" panose="020B0604020202020204" pitchFamily="34" charset="0"/>
              </a:rPr>
              <a:t> 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r>
              <a:rPr lang="he-IL" sz="1600" dirty="0">
                <a:cs typeface="Arial" panose="020B0604020202020204" pitchFamily="34" charset="0"/>
              </a:rPr>
              <a:t> – </a:t>
            </a:r>
            <a:r>
              <a:rPr lang="he-IL" sz="1600" dirty="0" err="1">
                <a:cs typeface="Arial" panose="020B0604020202020204" pitchFamily="34" charset="0"/>
              </a:rPr>
              <a:t>מש"ל</a:t>
            </a:r>
            <a:r>
              <a:rPr lang="he-IL" sz="1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232"/>
            <a:ext cx="3197078" cy="19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תיקון ההוכחה</a:t>
            </a:r>
            <a:endParaRPr lang="he-IL" dirty="0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 rot="19772802">
            <a:off x="4060858" y="5169052"/>
            <a:ext cx="3750138" cy="2284271"/>
          </a:xfrm>
          <a:custGeom>
            <a:avLst/>
            <a:gdLst>
              <a:gd name="T0" fmla="*/ 41 w 1011"/>
              <a:gd name="T1" fmla="*/ 30 h 668"/>
              <a:gd name="T2" fmla="*/ 110 w 1011"/>
              <a:gd name="T3" fmla="*/ 60 h 668"/>
              <a:gd name="T4" fmla="*/ 178 w 1011"/>
              <a:gd name="T5" fmla="*/ 92 h 668"/>
              <a:gd name="T6" fmla="*/ 243 w 1011"/>
              <a:gd name="T7" fmla="*/ 126 h 668"/>
              <a:gd name="T8" fmla="*/ 309 w 1011"/>
              <a:gd name="T9" fmla="*/ 162 h 668"/>
              <a:gd name="T10" fmla="*/ 375 w 1011"/>
              <a:gd name="T11" fmla="*/ 199 h 668"/>
              <a:gd name="T12" fmla="*/ 440 w 1011"/>
              <a:gd name="T13" fmla="*/ 238 h 668"/>
              <a:gd name="T14" fmla="*/ 504 w 1011"/>
              <a:gd name="T15" fmla="*/ 280 h 668"/>
              <a:gd name="T16" fmla="*/ 567 w 1011"/>
              <a:gd name="T17" fmla="*/ 321 h 668"/>
              <a:gd name="T18" fmla="*/ 629 w 1011"/>
              <a:gd name="T19" fmla="*/ 364 h 668"/>
              <a:gd name="T20" fmla="*/ 691 w 1011"/>
              <a:gd name="T21" fmla="*/ 409 h 668"/>
              <a:gd name="T22" fmla="*/ 751 w 1011"/>
              <a:gd name="T23" fmla="*/ 454 h 668"/>
              <a:gd name="T24" fmla="*/ 811 w 1011"/>
              <a:gd name="T25" fmla="*/ 500 h 668"/>
              <a:gd name="T26" fmla="*/ 870 w 1011"/>
              <a:gd name="T27" fmla="*/ 548 h 668"/>
              <a:gd name="T28" fmla="*/ 927 w 1011"/>
              <a:gd name="T29" fmla="*/ 595 h 668"/>
              <a:gd name="T30" fmla="*/ 984 w 1011"/>
              <a:gd name="T31" fmla="*/ 644 h 668"/>
              <a:gd name="T32" fmla="*/ 1011 w 1011"/>
              <a:gd name="T33" fmla="*/ 664 h 668"/>
              <a:gd name="T34" fmla="*/ 1007 w 1011"/>
              <a:gd name="T35" fmla="*/ 646 h 668"/>
              <a:gd name="T36" fmla="*/ 978 w 1011"/>
              <a:gd name="T37" fmla="*/ 615 h 668"/>
              <a:gd name="T38" fmla="*/ 927 w 1011"/>
              <a:gd name="T39" fmla="*/ 568 h 668"/>
              <a:gd name="T40" fmla="*/ 874 w 1011"/>
              <a:gd name="T41" fmla="*/ 522 h 668"/>
              <a:gd name="T42" fmla="*/ 819 w 1011"/>
              <a:gd name="T43" fmla="*/ 477 h 668"/>
              <a:gd name="T44" fmla="*/ 764 w 1011"/>
              <a:gd name="T45" fmla="*/ 436 h 668"/>
              <a:gd name="T46" fmla="*/ 706 w 1011"/>
              <a:gd name="T47" fmla="*/ 394 h 668"/>
              <a:gd name="T48" fmla="*/ 649 w 1011"/>
              <a:gd name="T49" fmla="*/ 356 h 668"/>
              <a:gd name="T50" fmla="*/ 590 w 1011"/>
              <a:gd name="T51" fmla="*/ 317 h 668"/>
              <a:gd name="T52" fmla="*/ 529 w 1011"/>
              <a:gd name="T53" fmla="*/ 277 h 668"/>
              <a:gd name="T54" fmla="*/ 461 w 1011"/>
              <a:gd name="T55" fmla="*/ 235 h 668"/>
              <a:gd name="T56" fmla="*/ 392 w 1011"/>
              <a:gd name="T57" fmla="*/ 194 h 668"/>
              <a:gd name="T58" fmla="*/ 324 w 1011"/>
              <a:gd name="T59" fmla="*/ 154 h 668"/>
              <a:gd name="T60" fmla="*/ 254 w 1011"/>
              <a:gd name="T61" fmla="*/ 115 h 668"/>
              <a:gd name="T62" fmla="*/ 182 w 1011"/>
              <a:gd name="T63" fmla="*/ 78 h 668"/>
              <a:gd name="T64" fmla="*/ 110 w 1011"/>
              <a:gd name="T65" fmla="*/ 45 h 668"/>
              <a:gd name="T66" fmla="*/ 37 w 1011"/>
              <a:gd name="T67" fmla="*/ 15 h 668"/>
              <a:gd name="T68" fmla="*/ 1 w 1011"/>
              <a:gd name="T69" fmla="*/ 3 h 668"/>
              <a:gd name="T70" fmla="*/ 4 w 1011"/>
              <a:gd name="T71" fmla="*/ 13 h 668"/>
              <a:gd name="T72" fmla="*/ 7 w 1011"/>
              <a:gd name="T73" fmla="*/ 1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1" h="668">
                <a:moveTo>
                  <a:pt x="7" y="16"/>
                </a:moveTo>
                <a:lnTo>
                  <a:pt x="41" y="30"/>
                </a:lnTo>
                <a:lnTo>
                  <a:pt x="76" y="45"/>
                </a:lnTo>
                <a:lnTo>
                  <a:pt x="110" y="60"/>
                </a:lnTo>
                <a:lnTo>
                  <a:pt x="143" y="76"/>
                </a:lnTo>
                <a:lnTo>
                  <a:pt x="178" y="92"/>
                </a:lnTo>
                <a:lnTo>
                  <a:pt x="211" y="109"/>
                </a:lnTo>
                <a:lnTo>
                  <a:pt x="243" y="126"/>
                </a:lnTo>
                <a:lnTo>
                  <a:pt x="276" y="144"/>
                </a:lnTo>
                <a:lnTo>
                  <a:pt x="309" y="162"/>
                </a:lnTo>
                <a:lnTo>
                  <a:pt x="342" y="181"/>
                </a:lnTo>
                <a:lnTo>
                  <a:pt x="375" y="199"/>
                </a:lnTo>
                <a:lnTo>
                  <a:pt x="408" y="219"/>
                </a:lnTo>
                <a:lnTo>
                  <a:pt x="440" y="238"/>
                </a:lnTo>
                <a:lnTo>
                  <a:pt x="473" y="258"/>
                </a:lnTo>
                <a:lnTo>
                  <a:pt x="504" y="280"/>
                </a:lnTo>
                <a:lnTo>
                  <a:pt x="536" y="300"/>
                </a:lnTo>
                <a:lnTo>
                  <a:pt x="567" y="321"/>
                </a:lnTo>
                <a:lnTo>
                  <a:pt x="599" y="343"/>
                </a:lnTo>
                <a:lnTo>
                  <a:pt x="629" y="364"/>
                </a:lnTo>
                <a:lnTo>
                  <a:pt x="660" y="386"/>
                </a:lnTo>
                <a:lnTo>
                  <a:pt x="691" y="409"/>
                </a:lnTo>
                <a:lnTo>
                  <a:pt x="721" y="431"/>
                </a:lnTo>
                <a:lnTo>
                  <a:pt x="751" y="454"/>
                </a:lnTo>
                <a:lnTo>
                  <a:pt x="781" y="477"/>
                </a:lnTo>
                <a:lnTo>
                  <a:pt x="811" y="500"/>
                </a:lnTo>
                <a:lnTo>
                  <a:pt x="840" y="523"/>
                </a:lnTo>
                <a:lnTo>
                  <a:pt x="870" y="548"/>
                </a:lnTo>
                <a:lnTo>
                  <a:pt x="898" y="570"/>
                </a:lnTo>
                <a:lnTo>
                  <a:pt x="927" y="595"/>
                </a:lnTo>
                <a:lnTo>
                  <a:pt x="956" y="619"/>
                </a:lnTo>
                <a:lnTo>
                  <a:pt x="984" y="644"/>
                </a:lnTo>
                <a:lnTo>
                  <a:pt x="1011" y="668"/>
                </a:lnTo>
                <a:lnTo>
                  <a:pt x="1011" y="664"/>
                </a:lnTo>
                <a:lnTo>
                  <a:pt x="1010" y="655"/>
                </a:lnTo>
                <a:lnTo>
                  <a:pt x="1007" y="646"/>
                </a:lnTo>
                <a:lnTo>
                  <a:pt x="1003" y="639"/>
                </a:lnTo>
                <a:lnTo>
                  <a:pt x="978" y="615"/>
                </a:lnTo>
                <a:lnTo>
                  <a:pt x="953" y="591"/>
                </a:lnTo>
                <a:lnTo>
                  <a:pt x="927" y="568"/>
                </a:lnTo>
                <a:lnTo>
                  <a:pt x="901" y="543"/>
                </a:lnTo>
                <a:lnTo>
                  <a:pt x="874" y="522"/>
                </a:lnTo>
                <a:lnTo>
                  <a:pt x="847" y="499"/>
                </a:lnTo>
                <a:lnTo>
                  <a:pt x="819" y="477"/>
                </a:lnTo>
                <a:lnTo>
                  <a:pt x="792" y="456"/>
                </a:lnTo>
                <a:lnTo>
                  <a:pt x="764" y="436"/>
                </a:lnTo>
                <a:lnTo>
                  <a:pt x="735" y="416"/>
                </a:lnTo>
                <a:lnTo>
                  <a:pt x="706" y="394"/>
                </a:lnTo>
                <a:lnTo>
                  <a:pt x="678" y="376"/>
                </a:lnTo>
                <a:lnTo>
                  <a:pt x="649" y="356"/>
                </a:lnTo>
                <a:lnTo>
                  <a:pt x="620" y="337"/>
                </a:lnTo>
                <a:lnTo>
                  <a:pt x="590" y="317"/>
                </a:lnTo>
                <a:lnTo>
                  <a:pt x="562" y="298"/>
                </a:lnTo>
                <a:lnTo>
                  <a:pt x="529" y="277"/>
                </a:lnTo>
                <a:lnTo>
                  <a:pt x="494" y="255"/>
                </a:lnTo>
                <a:lnTo>
                  <a:pt x="461" y="235"/>
                </a:lnTo>
                <a:lnTo>
                  <a:pt x="427" y="214"/>
                </a:lnTo>
                <a:lnTo>
                  <a:pt x="392" y="194"/>
                </a:lnTo>
                <a:lnTo>
                  <a:pt x="358" y="174"/>
                </a:lnTo>
                <a:lnTo>
                  <a:pt x="324" y="154"/>
                </a:lnTo>
                <a:lnTo>
                  <a:pt x="288" y="134"/>
                </a:lnTo>
                <a:lnTo>
                  <a:pt x="254" y="115"/>
                </a:lnTo>
                <a:lnTo>
                  <a:pt x="218" y="96"/>
                </a:lnTo>
                <a:lnTo>
                  <a:pt x="182" y="78"/>
                </a:lnTo>
                <a:lnTo>
                  <a:pt x="146" y="60"/>
                </a:lnTo>
                <a:lnTo>
                  <a:pt x="110" y="45"/>
                </a:lnTo>
                <a:lnTo>
                  <a:pt x="73" y="29"/>
                </a:lnTo>
                <a:lnTo>
                  <a:pt x="37" y="15"/>
                </a:lnTo>
                <a:lnTo>
                  <a:pt x="0" y="0"/>
                </a:lnTo>
                <a:lnTo>
                  <a:pt x="1" y="3"/>
                </a:lnTo>
                <a:lnTo>
                  <a:pt x="3" y="7"/>
                </a:lnTo>
                <a:lnTo>
                  <a:pt x="4" y="13"/>
                </a:lnTo>
                <a:lnTo>
                  <a:pt x="7" y="16"/>
                </a:lnTo>
                <a:lnTo>
                  <a:pt x="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19931033">
            <a:off x="3847089" y="2659376"/>
            <a:ext cx="3970593" cy="2543112"/>
          </a:xfrm>
          <a:custGeom>
            <a:avLst/>
            <a:gdLst>
              <a:gd name="T0" fmla="*/ 1 w 904"/>
              <a:gd name="T1" fmla="*/ 2 h 579"/>
              <a:gd name="T2" fmla="*/ 59 w 904"/>
              <a:gd name="T3" fmla="*/ 38 h 579"/>
              <a:gd name="T4" fmla="*/ 115 w 904"/>
              <a:gd name="T5" fmla="*/ 72 h 579"/>
              <a:gd name="T6" fmla="*/ 172 w 904"/>
              <a:gd name="T7" fmla="*/ 108 h 579"/>
              <a:gd name="T8" fmla="*/ 229 w 904"/>
              <a:gd name="T9" fmla="*/ 142 h 579"/>
              <a:gd name="T10" fmla="*/ 287 w 904"/>
              <a:gd name="T11" fmla="*/ 178 h 579"/>
              <a:gd name="T12" fmla="*/ 344 w 904"/>
              <a:gd name="T13" fmla="*/ 212 h 579"/>
              <a:gd name="T14" fmla="*/ 400 w 904"/>
              <a:gd name="T15" fmla="*/ 248 h 579"/>
              <a:gd name="T16" fmla="*/ 457 w 904"/>
              <a:gd name="T17" fmla="*/ 283 h 579"/>
              <a:gd name="T18" fmla="*/ 514 w 904"/>
              <a:gd name="T19" fmla="*/ 318 h 579"/>
              <a:gd name="T20" fmla="*/ 570 w 904"/>
              <a:gd name="T21" fmla="*/ 354 h 579"/>
              <a:gd name="T22" fmla="*/ 626 w 904"/>
              <a:gd name="T23" fmla="*/ 390 h 579"/>
              <a:gd name="T24" fmla="*/ 683 w 904"/>
              <a:gd name="T25" fmla="*/ 427 h 579"/>
              <a:gd name="T26" fmla="*/ 739 w 904"/>
              <a:gd name="T27" fmla="*/ 464 h 579"/>
              <a:gd name="T28" fmla="*/ 794 w 904"/>
              <a:gd name="T29" fmla="*/ 502 h 579"/>
              <a:gd name="T30" fmla="*/ 850 w 904"/>
              <a:gd name="T31" fmla="*/ 540 h 579"/>
              <a:gd name="T32" fmla="*/ 904 w 904"/>
              <a:gd name="T33" fmla="*/ 579 h 579"/>
              <a:gd name="T34" fmla="*/ 903 w 904"/>
              <a:gd name="T35" fmla="*/ 576 h 579"/>
              <a:gd name="T36" fmla="*/ 901 w 904"/>
              <a:gd name="T37" fmla="*/ 572 h 579"/>
              <a:gd name="T38" fmla="*/ 898 w 904"/>
              <a:gd name="T39" fmla="*/ 566 h 579"/>
              <a:gd name="T40" fmla="*/ 895 w 904"/>
              <a:gd name="T41" fmla="*/ 562 h 579"/>
              <a:gd name="T42" fmla="*/ 842 w 904"/>
              <a:gd name="T43" fmla="*/ 522 h 579"/>
              <a:gd name="T44" fmla="*/ 789 w 904"/>
              <a:gd name="T45" fmla="*/ 483 h 579"/>
              <a:gd name="T46" fmla="*/ 735 w 904"/>
              <a:gd name="T47" fmla="*/ 444 h 579"/>
              <a:gd name="T48" fmla="*/ 681 w 904"/>
              <a:gd name="T49" fmla="*/ 409 h 579"/>
              <a:gd name="T50" fmla="*/ 626 w 904"/>
              <a:gd name="T51" fmla="*/ 371 h 579"/>
              <a:gd name="T52" fmla="*/ 570 w 904"/>
              <a:gd name="T53" fmla="*/ 337 h 579"/>
              <a:gd name="T54" fmla="*/ 513 w 904"/>
              <a:gd name="T55" fmla="*/ 301 h 579"/>
              <a:gd name="T56" fmla="*/ 457 w 904"/>
              <a:gd name="T57" fmla="*/ 267 h 579"/>
              <a:gd name="T58" fmla="*/ 400 w 904"/>
              <a:gd name="T59" fmla="*/ 234 h 579"/>
              <a:gd name="T60" fmla="*/ 342 w 904"/>
              <a:gd name="T61" fmla="*/ 199 h 579"/>
              <a:gd name="T62" fmla="*/ 285 w 904"/>
              <a:gd name="T63" fmla="*/ 166 h 579"/>
              <a:gd name="T64" fmla="*/ 228 w 904"/>
              <a:gd name="T65" fmla="*/ 134 h 579"/>
              <a:gd name="T66" fmla="*/ 171 w 904"/>
              <a:gd name="T67" fmla="*/ 101 h 579"/>
              <a:gd name="T68" fmla="*/ 113 w 904"/>
              <a:gd name="T69" fmla="*/ 68 h 579"/>
              <a:gd name="T70" fmla="*/ 57 w 904"/>
              <a:gd name="T71" fmla="*/ 33 h 579"/>
              <a:gd name="T72" fmla="*/ 0 w 904"/>
              <a:gd name="T73" fmla="*/ 0 h 579"/>
              <a:gd name="T74" fmla="*/ 1 w 904"/>
              <a:gd name="T75" fmla="*/ 0 h 579"/>
              <a:gd name="T76" fmla="*/ 1 w 904"/>
              <a:gd name="T77" fmla="*/ 0 h 579"/>
              <a:gd name="T78" fmla="*/ 1 w 904"/>
              <a:gd name="T79" fmla="*/ 2 h 579"/>
              <a:gd name="T80" fmla="*/ 1 w 904"/>
              <a:gd name="T81" fmla="*/ 2 h 579"/>
              <a:gd name="T82" fmla="*/ 1 w 904"/>
              <a:gd name="T83" fmla="*/ 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4" h="579">
                <a:moveTo>
                  <a:pt x="1" y="2"/>
                </a:moveTo>
                <a:lnTo>
                  <a:pt x="59" y="38"/>
                </a:lnTo>
                <a:lnTo>
                  <a:pt x="115" y="72"/>
                </a:lnTo>
                <a:lnTo>
                  <a:pt x="172" y="108"/>
                </a:lnTo>
                <a:lnTo>
                  <a:pt x="229" y="142"/>
                </a:lnTo>
                <a:lnTo>
                  <a:pt x="287" y="178"/>
                </a:lnTo>
                <a:lnTo>
                  <a:pt x="344" y="212"/>
                </a:lnTo>
                <a:lnTo>
                  <a:pt x="400" y="248"/>
                </a:lnTo>
                <a:lnTo>
                  <a:pt x="457" y="283"/>
                </a:lnTo>
                <a:lnTo>
                  <a:pt x="514" y="318"/>
                </a:lnTo>
                <a:lnTo>
                  <a:pt x="570" y="354"/>
                </a:lnTo>
                <a:lnTo>
                  <a:pt x="626" y="390"/>
                </a:lnTo>
                <a:lnTo>
                  <a:pt x="683" y="427"/>
                </a:lnTo>
                <a:lnTo>
                  <a:pt x="739" y="464"/>
                </a:lnTo>
                <a:lnTo>
                  <a:pt x="794" y="502"/>
                </a:lnTo>
                <a:lnTo>
                  <a:pt x="850" y="540"/>
                </a:lnTo>
                <a:lnTo>
                  <a:pt x="904" y="579"/>
                </a:lnTo>
                <a:lnTo>
                  <a:pt x="903" y="576"/>
                </a:lnTo>
                <a:lnTo>
                  <a:pt x="901" y="572"/>
                </a:lnTo>
                <a:lnTo>
                  <a:pt x="898" y="566"/>
                </a:lnTo>
                <a:lnTo>
                  <a:pt x="895" y="562"/>
                </a:lnTo>
                <a:lnTo>
                  <a:pt x="842" y="522"/>
                </a:lnTo>
                <a:lnTo>
                  <a:pt x="789" y="483"/>
                </a:lnTo>
                <a:lnTo>
                  <a:pt x="735" y="444"/>
                </a:lnTo>
                <a:lnTo>
                  <a:pt x="681" y="409"/>
                </a:lnTo>
                <a:lnTo>
                  <a:pt x="626" y="371"/>
                </a:lnTo>
                <a:lnTo>
                  <a:pt x="570" y="337"/>
                </a:lnTo>
                <a:lnTo>
                  <a:pt x="513" y="301"/>
                </a:lnTo>
                <a:lnTo>
                  <a:pt x="457" y="267"/>
                </a:lnTo>
                <a:lnTo>
                  <a:pt x="400" y="234"/>
                </a:lnTo>
                <a:lnTo>
                  <a:pt x="342" y="199"/>
                </a:lnTo>
                <a:lnTo>
                  <a:pt x="285" y="166"/>
                </a:lnTo>
                <a:lnTo>
                  <a:pt x="228" y="134"/>
                </a:lnTo>
                <a:lnTo>
                  <a:pt x="171" y="101"/>
                </a:lnTo>
                <a:lnTo>
                  <a:pt x="113" y="68"/>
                </a:lnTo>
                <a:lnTo>
                  <a:pt x="57" y="33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20100641">
            <a:off x="7208131" y="1910764"/>
            <a:ext cx="2226712" cy="4115420"/>
          </a:xfrm>
          <a:custGeom>
            <a:avLst/>
            <a:gdLst>
              <a:gd name="T0" fmla="*/ 895 w 940"/>
              <a:gd name="T1" fmla="*/ 39 h 1677"/>
              <a:gd name="T2" fmla="*/ 815 w 940"/>
              <a:gd name="T3" fmla="*/ 122 h 1677"/>
              <a:gd name="T4" fmla="*/ 739 w 940"/>
              <a:gd name="T5" fmla="*/ 209 h 1677"/>
              <a:gd name="T6" fmla="*/ 668 w 940"/>
              <a:gd name="T7" fmla="*/ 301 h 1677"/>
              <a:gd name="T8" fmla="*/ 600 w 940"/>
              <a:gd name="T9" fmla="*/ 395 h 1677"/>
              <a:gd name="T10" fmla="*/ 536 w 940"/>
              <a:gd name="T11" fmla="*/ 493 h 1677"/>
              <a:gd name="T12" fmla="*/ 474 w 940"/>
              <a:gd name="T13" fmla="*/ 593 h 1677"/>
              <a:gd name="T14" fmla="*/ 414 w 940"/>
              <a:gd name="T15" fmla="*/ 695 h 1677"/>
              <a:gd name="T16" fmla="*/ 355 w 940"/>
              <a:gd name="T17" fmla="*/ 801 h 1677"/>
              <a:gd name="T18" fmla="*/ 298 w 940"/>
              <a:gd name="T19" fmla="*/ 911 h 1677"/>
              <a:gd name="T20" fmla="*/ 245 w 940"/>
              <a:gd name="T21" fmla="*/ 1021 h 1677"/>
              <a:gd name="T22" fmla="*/ 195 w 940"/>
              <a:gd name="T23" fmla="*/ 1136 h 1677"/>
              <a:gd name="T24" fmla="*/ 146 w 940"/>
              <a:gd name="T25" fmla="*/ 1249 h 1677"/>
              <a:gd name="T26" fmla="*/ 102 w 940"/>
              <a:gd name="T27" fmla="*/ 1365 h 1677"/>
              <a:gd name="T28" fmla="*/ 60 w 940"/>
              <a:gd name="T29" fmla="*/ 1483 h 1677"/>
              <a:gd name="T30" fmla="*/ 20 w 940"/>
              <a:gd name="T31" fmla="*/ 1600 h 1677"/>
              <a:gd name="T32" fmla="*/ 0 w 940"/>
              <a:gd name="T33" fmla="*/ 1663 h 1677"/>
              <a:gd name="T34" fmla="*/ 7 w 940"/>
              <a:gd name="T35" fmla="*/ 1675 h 1677"/>
              <a:gd name="T36" fmla="*/ 30 w 940"/>
              <a:gd name="T37" fmla="*/ 1622 h 1677"/>
              <a:gd name="T38" fmla="*/ 73 w 940"/>
              <a:gd name="T39" fmla="*/ 1508 h 1677"/>
              <a:gd name="T40" fmla="*/ 115 w 940"/>
              <a:gd name="T41" fmla="*/ 1397 h 1677"/>
              <a:gd name="T42" fmla="*/ 156 w 940"/>
              <a:gd name="T43" fmla="*/ 1285 h 1677"/>
              <a:gd name="T44" fmla="*/ 201 w 940"/>
              <a:gd name="T45" fmla="*/ 1173 h 1677"/>
              <a:gd name="T46" fmla="*/ 246 w 940"/>
              <a:gd name="T47" fmla="*/ 1063 h 1677"/>
              <a:gd name="T48" fmla="*/ 294 w 940"/>
              <a:gd name="T49" fmla="*/ 953 h 1677"/>
              <a:gd name="T50" fmla="*/ 347 w 940"/>
              <a:gd name="T51" fmla="*/ 844 h 1677"/>
              <a:gd name="T52" fmla="*/ 403 w 940"/>
              <a:gd name="T53" fmla="*/ 736 h 1677"/>
              <a:gd name="T54" fmla="*/ 461 w 940"/>
              <a:gd name="T55" fmla="*/ 632 h 1677"/>
              <a:gd name="T56" fmla="*/ 524 w 940"/>
              <a:gd name="T57" fmla="*/ 527 h 1677"/>
              <a:gd name="T58" fmla="*/ 592 w 940"/>
              <a:gd name="T59" fmla="*/ 425 h 1677"/>
              <a:gd name="T60" fmla="*/ 662 w 940"/>
              <a:gd name="T61" fmla="*/ 325 h 1677"/>
              <a:gd name="T62" fmla="*/ 736 w 940"/>
              <a:gd name="T63" fmla="*/ 228 h 1677"/>
              <a:gd name="T64" fmla="*/ 815 w 940"/>
              <a:gd name="T65" fmla="*/ 135 h 1677"/>
              <a:gd name="T66" fmla="*/ 897 w 940"/>
              <a:gd name="T67" fmla="*/ 46 h 1677"/>
              <a:gd name="T68" fmla="*/ 940 w 940"/>
              <a:gd name="T69" fmla="*/ 3 h 1677"/>
              <a:gd name="T70" fmla="*/ 938 w 940"/>
              <a:gd name="T71" fmla="*/ 1 h 1677"/>
              <a:gd name="T72" fmla="*/ 938 w 940"/>
              <a:gd name="T73" fmla="*/ 0 h 1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40" h="1677">
                <a:moveTo>
                  <a:pt x="938" y="0"/>
                </a:moveTo>
                <a:lnTo>
                  <a:pt x="895" y="39"/>
                </a:lnTo>
                <a:lnTo>
                  <a:pt x="855" y="80"/>
                </a:lnTo>
                <a:lnTo>
                  <a:pt x="815" y="122"/>
                </a:lnTo>
                <a:lnTo>
                  <a:pt x="776" y="165"/>
                </a:lnTo>
                <a:lnTo>
                  <a:pt x="739" y="209"/>
                </a:lnTo>
                <a:lnTo>
                  <a:pt x="703" y="253"/>
                </a:lnTo>
                <a:lnTo>
                  <a:pt x="668" y="301"/>
                </a:lnTo>
                <a:lnTo>
                  <a:pt x="635" y="347"/>
                </a:lnTo>
                <a:lnTo>
                  <a:pt x="600" y="395"/>
                </a:lnTo>
                <a:lnTo>
                  <a:pt x="567" y="444"/>
                </a:lnTo>
                <a:lnTo>
                  <a:pt x="536" y="493"/>
                </a:lnTo>
                <a:lnTo>
                  <a:pt x="504" y="543"/>
                </a:lnTo>
                <a:lnTo>
                  <a:pt x="474" y="593"/>
                </a:lnTo>
                <a:lnTo>
                  <a:pt x="444" y="645"/>
                </a:lnTo>
                <a:lnTo>
                  <a:pt x="414" y="695"/>
                </a:lnTo>
                <a:lnTo>
                  <a:pt x="385" y="746"/>
                </a:lnTo>
                <a:lnTo>
                  <a:pt x="355" y="801"/>
                </a:lnTo>
                <a:lnTo>
                  <a:pt x="327" y="855"/>
                </a:lnTo>
                <a:lnTo>
                  <a:pt x="298" y="911"/>
                </a:lnTo>
                <a:lnTo>
                  <a:pt x="271" y="965"/>
                </a:lnTo>
                <a:lnTo>
                  <a:pt x="245" y="1021"/>
                </a:lnTo>
                <a:lnTo>
                  <a:pt x="219" y="1079"/>
                </a:lnTo>
                <a:lnTo>
                  <a:pt x="195" y="1136"/>
                </a:lnTo>
                <a:lnTo>
                  <a:pt x="170" y="1192"/>
                </a:lnTo>
                <a:lnTo>
                  <a:pt x="146" y="1249"/>
                </a:lnTo>
                <a:lnTo>
                  <a:pt x="125" y="1308"/>
                </a:lnTo>
                <a:lnTo>
                  <a:pt x="102" y="1365"/>
                </a:lnTo>
                <a:lnTo>
                  <a:pt x="80" y="1424"/>
                </a:lnTo>
                <a:lnTo>
                  <a:pt x="60" y="1483"/>
                </a:lnTo>
                <a:lnTo>
                  <a:pt x="40" y="1541"/>
                </a:lnTo>
                <a:lnTo>
                  <a:pt x="20" y="1600"/>
                </a:lnTo>
                <a:lnTo>
                  <a:pt x="0" y="1659"/>
                </a:lnTo>
                <a:lnTo>
                  <a:pt x="0" y="1663"/>
                </a:lnTo>
                <a:lnTo>
                  <a:pt x="4" y="1669"/>
                </a:lnTo>
                <a:lnTo>
                  <a:pt x="7" y="1675"/>
                </a:lnTo>
                <a:lnTo>
                  <a:pt x="9" y="1677"/>
                </a:lnTo>
                <a:lnTo>
                  <a:pt x="30" y="1622"/>
                </a:lnTo>
                <a:lnTo>
                  <a:pt x="52" y="1564"/>
                </a:lnTo>
                <a:lnTo>
                  <a:pt x="73" y="1508"/>
                </a:lnTo>
                <a:lnTo>
                  <a:pt x="93" y="1453"/>
                </a:lnTo>
                <a:lnTo>
                  <a:pt x="115" y="1397"/>
                </a:lnTo>
                <a:lnTo>
                  <a:pt x="136" y="1341"/>
                </a:lnTo>
                <a:lnTo>
                  <a:pt x="156" y="1285"/>
                </a:lnTo>
                <a:lnTo>
                  <a:pt x="179" y="1229"/>
                </a:lnTo>
                <a:lnTo>
                  <a:pt x="201" y="1173"/>
                </a:lnTo>
                <a:lnTo>
                  <a:pt x="223" y="1117"/>
                </a:lnTo>
                <a:lnTo>
                  <a:pt x="246" y="1063"/>
                </a:lnTo>
                <a:lnTo>
                  <a:pt x="269" y="1007"/>
                </a:lnTo>
                <a:lnTo>
                  <a:pt x="294" y="953"/>
                </a:lnTo>
                <a:lnTo>
                  <a:pt x="319" y="898"/>
                </a:lnTo>
                <a:lnTo>
                  <a:pt x="347" y="844"/>
                </a:lnTo>
                <a:lnTo>
                  <a:pt x="374" y="789"/>
                </a:lnTo>
                <a:lnTo>
                  <a:pt x="403" y="736"/>
                </a:lnTo>
                <a:lnTo>
                  <a:pt x="431" y="683"/>
                </a:lnTo>
                <a:lnTo>
                  <a:pt x="461" y="632"/>
                </a:lnTo>
                <a:lnTo>
                  <a:pt x="493" y="579"/>
                </a:lnTo>
                <a:lnTo>
                  <a:pt x="524" y="527"/>
                </a:lnTo>
                <a:lnTo>
                  <a:pt x="557" y="475"/>
                </a:lnTo>
                <a:lnTo>
                  <a:pt x="592" y="425"/>
                </a:lnTo>
                <a:lnTo>
                  <a:pt x="627" y="374"/>
                </a:lnTo>
                <a:lnTo>
                  <a:pt x="662" y="325"/>
                </a:lnTo>
                <a:lnTo>
                  <a:pt x="699" y="276"/>
                </a:lnTo>
                <a:lnTo>
                  <a:pt x="736" y="228"/>
                </a:lnTo>
                <a:lnTo>
                  <a:pt x="775" y="180"/>
                </a:lnTo>
                <a:lnTo>
                  <a:pt x="815" y="135"/>
                </a:lnTo>
                <a:lnTo>
                  <a:pt x="855" y="90"/>
                </a:lnTo>
                <a:lnTo>
                  <a:pt x="897" y="46"/>
                </a:lnTo>
                <a:lnTo>
                  <a:pt x="940" y="3"/>
                </a:lnTo>
                <a:lnTo>
                  <a:pt x="940" y="3"/>
                </a:lnTo>
                <a:lnTo>
                  <a:pt x="940" y="1"/>
                </a:lnTo>
                <a:lnTo>
                  <a:pt x="938" y="1"/>
                </a:lnTo>
                <a:lnTo>
                  <a:pt x="938" y="0"/>
                </a:lnTo>
                <a:lnTo>
                  <a:pt x="9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 rot="20100641">
            <a:off x="7716956" y="2167327"/>
            <a:ext cx="1671507" cy="3932370"/>
          </a:xfrm>
          <a:custGeom>
            <a:avLst/>
            <a:gdLst>
              <a:gd name="T0" fmla="*/ 644 w 645"/>
              <a:gd name="T1" fmla="*/ 0 h 1525"/>
              <a:gd name="T2" fmla="*/ 605 w 645"/>
              <a:gd name="T3" fmla="*/ 37 h 1525"/>
              <a:gd name="T4" fmla="*/ 569 w 645"/>
              <a:gd name="T5" fmla="*/ 74 h 1525"/>
              <a:gd name="T6" fmla="*/ 535 w 645"/>
              <a:gd name="T7" fmla="*/ 114 h 1525"/>
              <a:gd name="T8" fmla="*/ 502 w 645"/>
              <a:gd name="T9" fmla="*/ 156 h 1525"/>
              <a:gd name="T10" fmla="*/ 472 w 645"/>
              <a:gd name="T11" fmla="*/ 199 h 1525"/>
              <a:gd name="T12" fmla="*/ 443 w 645"/>
              <a:gd name="T13" fmla="*/ 242 h 1525"/>
              <a:gd name="T14" fmla="*/ 414 w 645"/>
              <a:gd name="T15" fmla="*/ 286 h 1525"/>
              <a:gd name="T16" fmla="*/ 389 w 645"/>
              <a:gd name="T17" fmla="*/ 331 h 1525"/>
              <a:gd name="T18" fmla="*/ 363 w 645"/>
              <a:gd name="T19" fmla="*/ 376 h 1525"/>
              <a:gd name="T20" fmla="*/ 340 w 645"/>
              <a:gd name="T21" fmla="*/ 424 h 1525"/>
              <a:gd name="T22" fmla="*/ 315 w 645"/>
              <a:gd name="T23" fmla="*/ 471 h 1525"/>
              <a:gd name="T24" fmla="*/ 294 w 645"/>
              <a:gd name="T25" fmla="*/ 518 h 1525"/>
              <a:gd name="T26" fmla="*/ 271 w 645"/>
              <a:gd name="T27" fmla="*/ 566 h 1525"/>
              <a:gd name="T28" fmla="*/ 250 w 645"/>
              <a:gd name="T29" fmla="*/ 613 h 1525"/>
              <a:gd name="T30" fmla="*/ 228 w 645"/>
              <a:gd name="T31" fmla="*/ 662 h 1525"/>
              <a:gd name="T32" fmla="*/ 207 w 645"/>
              <a:gd name="T33" fmla="*/ 709 h 1525"/>
              <a:gd name="T34" fmla="*/ 166 w 645"/>
              <a:gd name="T35" fmla="*/ 803 h 1525"/>
              <a:gd name="T36" fmla="*/ 129 w 645"/>
              <a:gd name="T37" fmla="*/ 899 h 1525"/>
              <a:gd name="T38" fmla="*/ 96 w 645"/>
              <a:gd name="T39" fmla="*/ 998 h 1525"/>
              <a:gd name="T40" fmla="*/ 68 w 645"/>
              <a:gd name="T41" fmla="*/ 1098 h 1525"/>
              <a:gd name="T42" fmla="*/ 42 w 645"/>
              <a:gd name="T43" fmla="*/ 1200 h 1525"/>
              <a:gd name="T44" fmla="*/ 22 w 645"/>
              <a:gd name="T45" fmla="*/ 1302 h 1525"/>
              <a:gd name="T46" fmla="*/ 9 w 645"/>
              <a:gd name="T47" fmla="*/ 1405 h 1525"/>
              <a:gd name="T48" fmla="*/ 0 w 645"/>
              <a:gd name="T49" fmla="*/ 1507 h 1525"/>
              <a:gd name="T50" fmla="*/ 3 w 645"/>
              <a:gd name="T51" fmla="*/ 1513 h 1525"/>
              <a:gd name="T52" fmla="*/ 10 w 645"/>
              <a:gd name="T53" fmla="*/ 1518 h 1525"/>
              <a:gd name="T54" fmla="*/ 17 w 645"/>
              <a:gd name="T55" fmla="*/ 1523 h 1525"/>
              <a:gd name="T56" fmla="*/ 20 w 645"/>
              <a:gd name="T57" fmla="*/ 1525 h 1525"/>
              <a:gd name="T58" fmla="*/ 38 w 645"/>
              <a:gd name="T59" fmla="*/ 1422 h 1525"/>
              <a:gd name="T60" fmla="*/ 56 w 645"/>
              <a:gd name="T61" fmla="*/ 1319 h 1525"/>
              <a:gd name="T62" fmla="*/ 78 w 645"/>
              <a:gd name="T63" fmla="*/ 1217 h 1525"/>
              <a:gd name="T64" fmla="*/ 102 w 645"/>
              <a:gd name="T65" fmla="*/ 1116 h 1525"/>
              <a:gd name="T66" fmla="*/ 129 w 645"/>
              <a:gd name="T67" fmla="*/ 1015 h 1525"/>
              <a:gd name="T68" fmla="*/ 159 w 645"/>
              <a:gd name="T69" fmla="*/ 915 h 1525"/>
              <a:gd name="T70" fmla="*/ 192 w 645"/>
              <a:gd name="T71" fmla="*/ 816 h 1525"/>
              <a:gd name="T72" fmla="*/ 228 w 645"/>
              <a:gd name="T73" fmla="*/ 719 h 1525"/>
              <a:gd name="T74" fmla="*/ 267 w 645"/>
              <a:gd name="T75" fmla="*/ 623 h 1525"/>
              <a:gd name="T76" fmla="*/ 310 w 645"/>
              <a:gd name="T77" fmla="*/ 528 h 1525"/>
              <a:gd name="T78" fmla="*/ 356 w 645"/>
              <a:gd name="T79" fmla="*/ 435 h 1525"/>
              <a:gd name="T80" fmla="*/ 406 w 645"/>
              <a:gd name="T81" fmla="*/ 343 h 1525"/>
              <a:gd name="T82" fmla="*/ 460 w 645"/>
              <a:gd name="T83" fmla="*/ 255 h 1525"/>
              <a:gd name="T84" fmla="*/ 517 w 645"/>
              <a:gd name="T85" fmla="*/ 167 h 1525"/>
              <a:gd name="T86" fmla="*/ 579 w 645"/>
              <a:gd name="T87" fmla="*/ 83 h 1525"/>
              <a:gd name="T88" fmla="*/ 645 w 645"/>
              <a:gd name="T89" fmla="*/ 1 h 1525"/>
              <a:gd name="T90" fmla="*/ 645 w 645"/>
              <a:gd name="T91" fmla="*/ 1 h 1525"/>
              <a:gd name="T92" fmla="*/ 645 w 645"/>
              <a:gd name="T93" fmla="*/ 0 h 1525"/>
              <a:gd name="T94" fmla="*/ 644 w 645"/>
              <a:gd name="T95" fmla="*/ 0 h 1525"/>
              <a:gd name="T96" fmla="*/ 644 w 645"/>
              <a:gd name="T97" fmla="*/ 0 h 1525"/>
              <a:gd name="T98" fmla="*/ 644 w 645"/>
              <a:gd name="T99" fmla="*/ 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5" h="1525">
                <a:moveTo>
                  <a:pt x="644" y="0"/>
                </a:moveTo>
                <a:lnTo>
                  <a:pt x="605" y="37"/>
                </a:lnTo>
                <a:lnTo>
                  <a:pt x="569" y="74"/>
                </a:lnTo>
                <a:lnTo>
                  <a:pt x="535" y="114"/>
                </a:lnTo>
                <a:lnTo>
                  <a:pt x="502" y="156"/>
                </a:lnTo>
                <a:lnTo>
                  <a:pt x="472" y="199"/>
                </a:lnTo>
                <a:lnTo>
                  <a:pt x="443" y="242"/>
                </a:lnTo>
                <a:lnTo>
                  <a:pt x="414" y="286"/>
                </a:lnTo>
                <a:lnTo>
                  <a:pt x="389" y="331"/>
                </a:lnTo>
                <a:lnTo>
                  <a:pt x="363" y="376"/>
                </a:lnTo>
                <a:lnTo>
                  <a:pt x="340" y="424"/>
                </a:lnTo>
                <a:lnTo>
                  <a:pt x="315" y="471"/>
                </a:lnTo>
                <a:lnTo>
                  <a:pt x="294" y="518"/>
                </a:lnTo>
                <a:lnTo>
                  <a:pt x="271" y="566"/>
                </a:lnTo>
                <a:lnTo>
                  <a:pt x="250" y="613"/>
                </a:lnTo>
                <a:lnTo>
                  <a:pt x="228" y="662"/>
                </a:lnTo>
                <a:lnTo>
                  <a:pt x="207" y="709"/>
                </a:lnTo>
                <a:lnTo>
                  <a:pt x="166" y="803"/>
                </a:lnTo>
                <a:lnTo>
                  <a:pt x="129" y="899"/>
                </a:lnTo>
                <a:lnTo>
                  <a:pt x="96" y="998"/>
                </a:lnTo>
                <a:lnTo>
                  <a:pt x="68" y="1098"/>
                </a:lnTo>
                <a:lnTo>
                  <a:pt x="42" y="1200"/>
                </a:lnTo>
                <a:lnTo>
                  <a:pt x="22" y="1302"/>
                </a:lnTo>
                <a:lnTo>
                  <a:pt x="9" y="1405"/>
                </a:lnTo>
                <a:lnTo>
                  <a:pt x="0" y="1507"/>
                </a:lnTo>
                <a:lnTo>
                  <a:pt x="3" y="1513"/>
                </a:lnTo>
                <a:lnTo>
                  <a:pt x="10" y="1518"/>
                </a:lnTo>
                <a:lnTo>
                  <a:pt x="17" y="1523"/>
                </a:lnTo>
                <a:lnTo>
                  <a:pt x="20" y="1525"/>
                </a:lnTo>
                <a:lnTo>
                  <a:pt x="38" y="1422"/>
                </a:lnTo>
                <a:lnTo>
                  <a:pt x="56" y="1319"/>
                </a:lnTo>
                <a:lnTo>
                  <a:pt x="78" y="1217"/>
                </a:lnTo>
                <a:lnTo>
                  <a:pt x="102" y="1116"/>
                </a:lnTo>
                <a:lnTo>
                  <a:pt x="129" y="1015"/>
                </a:lnTo>
                <a:lnTo>
                  <a:pt x="159" y="915"/>
                </a:lnTo>
                <a:lnTo>
                  <a:pt x="192" y="816"/>
                </a:lnTo>
                <a:lnTo>
                  <a:pt x="228" y="719"/>
                </a:lnTo>
                <a:lnTo>
                  <a:pt x="267" y="623"/>
                </a:lnTo>
                <a:lnTo>
                  <a:pt x="310" y="528"/>
                </a:lnTo>
                <a:lnTo>
                  <a:pt x="356" y="435"/>
                </a:lnTo>
                <a:lnTo>
                  <a:pt x="406" y="343"/>
                </a:lnTo>
                <a:lnTo>
                  <a:pt x="460" y="255"/>
                </a:lnTo>
                <a:lnTo>
                  <a:pt x="517" y="167"/>
                </a:lnTo>
                <a:lnTo>
                  <a:pt x="579" y="83"/>
                </a:lnTo>
                <a:lnTo>
                  <a:pt x="645" y="1"/>
                </a:lnTo>
                <a:lnTo>
                  <a:pt x="645" y="1"/>
                </a:lnTo>
                <a:lnTo>
                  <a:pt x="645" y="0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9969500">
            <a:off x="4232623" y="547882"/>
            <a:ext cx="3868852" cy="2420177"/>
          </a:xfrm>
          <a:custGeom>
            <a:avLst/>
            <a:gdLst>
              <a:gd name="T0" fmla="*/ 34 w 973"/>
              <a:gd name="T1" fmla="*/ 4 h 445"/>
              <a:gd name="T2" fmla="*/ 102 w 973"/>
              <a:gd name="T3" fmla="*/ 13 h 445"/>
              <a:gd name="T4" fmla="*/ 167 w 973"/>
              <a:gd name="T5" fmla="*/ 24 h 445"/>
              <a:gd name="T6" fmla="*/ 233 w 973"/>
              <a:gd name="T7" fmla="*/ 39 h 445"/>
              <a:gd name="T8" fmla="*/ 299 w 973"/>
              <a:gd name="T9" fmla="*/ 57 h 445"/>
              <a:gd name="T10" fmla="*/ 364 w 973"/>
              <a:gd name="T11" fmla="*/ 77 h 445"/>
              <a:gd name="T12" fmla="*/ 427 w 973"/>
              <a:gd name="T13" fmla="*/ 100 h 445"/>
              <a:gd name="T14" fmla="*/ 490 w 973"/>
              <a:gd name="T15" fmla="*/ 126 h 445"/>
              <a:gd name="T16" fmla="*/ 551 w 973"/>
              <a:gd name="T17" fmla="*/ 155 h 445"/>
              <a:gd name="T18" fmla="*/ 613 w 973"/>
              <a:gd name="T19" fmla="*/ 186 h 445"/>
              <a:gd name="T20" fmla="*/ 672 w 973"/>
              <a:gd name="T21" fmla="*/ 219 h 445"/>
              <a:gd name="T22" fmla="*/ 729 w 973"/>
              <a:gd name="T23" fmla="*/ 255 h 445"/>
              <a:gd name="T24" fmla="*/ 786 w 973"/>
              <a:gd name="T25" fmla="*/ 294 h 445"/>
              <a:gd name="T26" fmla="*/ 841 w 973"/>
              <a:gd name="T27" fmla="*/ 334 h 445"/>
              <a:gd name="T28" fmla="*/ 892 w 973"/>
              <a:gd name="T29" fmla="*/ 375 h 445"/>
              <a:gd name="T30" fmla="*/ 944 w 973"/>
              <a:gd name="T31" fmla="*/ 420 h 445"/>
              <a:gd name="T32" fmla="*/ 973 w 973"/>
              <a:gd name="T33" fmla="*/ 445 h 445"/>
              <a:gd name="T34" fmla="*/ 967 w 973"/>
              <a:gd name="T35" fmla="*/ 435 h 445"/>
              <a:gd name="T36" fmla="*/ 938 w 973"/>
              <a:gd name="T37" fmla="*/ 408 h 445"/>
              <a:gd name="T38" fmla="*/ 889 w 973"/>
              <a:gd name="T39" fmla="*/ 364 h 445"/>
              <a:gd name="T40" fmla="*/ 838 w 973"/>
              <a:gd name="T41" fmla="*/ 321 h 445"/>
              <a:gd name="T42" fmla="*/ 783 w 973"/>
              <a:gd name="T43" fmla="*/ 281 h 445"/>
              <a:gd name="T44" fmla="*/ 728 w 973"/>
              <a:gd name="T45" fmla="*/ 243 h 445"/>
              <a:gd name="T46" fmla="*/ 670 w 973"/>
              <a:gd name="T47" fmla="*/ 206 h 445"/>
              <a:gd name="T48" fmla="*/ 610 w 973"/>
              <a:gd name="T49" fmla="*/ 173 h 445"/>
              <a:gd name="T50" fmla="*/ 550 w 973"/>
              <a:gd name="T51" fmla="*/ 142 h 445"/>
              <a:gd name="T52" fmla="*/ 487 w 973"/>
              <a:gd name="T53" fmla="*/ 114 h 445"/>
              <a:gd name="T54" fmla="*/ 424 w 973"/>
              <a:gd name="T55" fmla="*/ 89 h 445"/>
              <a:gd name="T56" fmla="*/ 361 w 973"/>
              <a:gd name="T57" fmla="*/ 66 h 445"/>
              <a:gd name="T58" fmla="*/ 295 w 973"/>
              <a:gd name="T59" fmla="*/ 47 h 445"/>
              <a:gd name="T60" fmla="*/ 230 w 973"/>
              <a:gd name="T61" fmla="*/ 30 h 445"/>
              <a:gd name="T62" fmla="*/ 165 w 973"/>
              <a:gd name="T63" fmla="*/ 17 h 445"/>
              <a:gd name="T64" fmla="*/ 99 w 973"/>
              <a:gd name="T65" fmla="*/ 7 h 445"/>
              <a:gd name="T66" fmla="*/ 33 w 973"/>
              <a:gd name="T67" fmla="*/ 1 h 445"/>
              <a:gd name="T68" fmla="*/ 0 w 973"/>
              <a:gd name="T69" fmla="*/ 0 h 445"/>
              <a:gd name="T70" fmla="*/ 0 w 973"/>
              <a:gd name="T71" fmla="*/ 1 h 445"/>
              <a:gd name="T72" fmla="*/ 1 w 973"/>
              <a:gd name="T73" fmla="*/ 1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3" h="445">
                <a:moveTo>
                  <a:pt x="1" y="1"/>
                </a:moveTo>
                <a:lnTo>
                  <a:pt x="34" y="4"/>
                </a:lnTo>
                <a:lnTo>
                  <a:pt x="69" y="8"/>
                </a:lnTo>
                <a:lnTo>
                  <a:pt x="102" y="13"/>
                </a:lnTo>
                <a:lnTo>
                  <a:pt x="134" y="19"/>
                </a:lnTo>
                <a:lnTo>
                  <a:pt x="167" y="24"/>
                </a:lnTo>
                <a:lnTo>
                  <a:pt x="200" y="31"/>
                </a:lnTo>
                <a:lnTo>
                  <a:pt x="233" y="39"/>
                </a:lnTo>
                <a:lnTo>
                  <a:pt x="266" y="47"/>
                </a:lnTo>
                <a:lnTo>
                  <a:pt x="299" y="57"/>
                </a:lnTo>
                <a:lnTo>
                  <a:pt x="331" y="66"/>
                </a:lnTo>
                <a:lnTo>
                  <a:pt x="364" y="77"/>
                </a:lnTo>
                <a:lnTo>
                  <a:pt x="395" y="89"/>
                </a:lnTo>
                <a:lnTo>
                  <a:pt x="427" y="100"/>
                </a:lnTo>
                <a:lnTo>
                  <a:pt x="458" y="113"/>
                </a:lnTo>
                <a:lnTo>
                  <a:pt x="490" y="126"/>
                </a:lnTo>
                <a:lnTo>
                  <a:pt x="521" y="140"/>
                </a:lnTo>
                <a:lnTo>
                  <a:pt x="551" y="155"/>
                </a:lnTo>
                <a:lnTo>
                  <a:pt x="583" y="170"/>
                </a:lnTo>
                <a:lnTo>
                  <a:pt x="613" y="186"/>
                </a:lnTo>
                <a:lnTo>
                  <a:pt x="643" y="202"/>
                </a:lnTo>
                <a:lnTo>
                  <a:pt x="672" y="219"/>
                </a:lnTo>
                <a:lnTo>
                  <a:pt x="700" y="238"/>
                </a:lnTo>
                <a:lnTo>
                  <a:pt x="729" y="255"/>
                </a:lnTo>
                <a:lnTo>
                  <a:pt x="758" y="274"/>
                </a:lnTo>
                <a:lnTo>
                  <a:pt x="786" y="294"/>
                </a:lnTo>
                <a:lnTo>
                  <a:pt x="814" y="314"/>
                </a:lnTo>
                <a:lnTo>
                  <a:pt x="841" y="334"/>
                </a:lnTo>
                <a:lnTo>
                  <a:pt x="867" y="354"/>
                </a:lnTo>
                <a:lnTo>
                  <a:pt x="892" y="375"/>
                </a:lnTo>
                <a:lnTo>
                  <a:pt x="918" y="398"/>
                </a:lnTo>
                <a:lnTo>
                  <a:pt x="944" y="420"/>
                </a:lnTo>
                <a:lnTo>
                  <a:pt x="968" y="443"/>
                </a:lnTo>
                <a:lnTo>
                  <a:pt x="973" y="445"/>
                </a:lnTo>
                <a:lnTo>
                  <a:pt x="971" y="443"/>
                </a:lnTo>
                <a:lnTo>
                  <a:pt x="967" y="435"/>
                </a:lnTo>
                <a:lnTo>
                  <a:pt x="963" y="431"/>
                </a:lnTo>
                <a:lnTo>
                  <a:pt x="938" y="408"/>
                </a:lnTo>
                <a:lnTo>
                  <a:pt x="914" y="385"/>
                </a:lnTo>
                <a:lnTo>
                  <a:pt x="889" y="364"/>
                </a:lnTo>
                <a:lnTo>
                  <a:pt x="864" y="342"/>
                </a:lnTo>
                <a:lnTo>
                  <a:pt x="838" y="321"/>
                </a:lnTo>
                <a:lnTo>
                  <a:pt x="811" y="301"/>
                </a:lnTo>
                <a:lnTo>
                  <a:pt x="783" y="281"/>
                </a:lnTo>
                <a:lnTo>
                  <a:pt x="756" y="262"/>
                </a:lnTo>
                <a:lnTo>
                  <a:pt x="728" y="243"/>
                </a:lnTo>
                <a:lnTo>
                  <a:pt x="699" y="225"/>
                </a:lnTo>
                <a:lnTo>
                  <a:pt x="670" y="206"/>
                </a:lnTo>
                <a:lnTo>
                  <a:pt x="640" y="190"/>
                </a:lnTo>
                <a:lnTo>
                  <a:pt x="610" y="173"/>
                </a:lnTo>
                <a:lnTo>
                  <a:pt x="580" y="157"/>
                </a:lnTo>
                <a:lnTo>
                  <a:pt x="550" y="142"/>
                </a:lnTo>
                <a:lnTo>
                  <a:pt x="518" y="127"/>
                </a:lnTo>
                <a:lnTo>
                  <a:pt x="487" y="114"/>
                </a:lnTo>
                <a:lnTo>
                  <a:pt x="455" y="102"/>
                </a:lnTo>
                <a:lnTo>
                  <a:pt x="424" y="89"/>
                </a:lnTo>
                <a:lnTo>
                  <a:pt x="392" y="77"/>
                </a:lnTo>
                <a:lnTo>
                  <a:pt x="361" y="66"/>
                </a:lnTo>
                <a:lnTo>
                  <a:pt x="328" y="56"/>
                </a:lnTo>
                <a:lnTo>
                  <a:pt x="295" y="47"/>
                </a:lnTo>
                <a:lnTo>
                  <a:pt x="262" y="39"/>
                </a:lnTo>
                <a:lnTo>
                  <a:pt x="230" y="30"/>
                </a:lnTo>
                <a:lnTo>
                  <a:pt x="197" y="23"/>
                </a:lnTo>
                <a:lnTo>
                  <a:pt x="165" y="17"/>
                </a:lnTo>
                <a:lnTo>
                  <a:pt x="132" y="11"/>
                </a:lnTo>
                <a:lnTo>
                  <a:pt x="99" y="7"/>
                </a:lnTo>
                <a:lnTo>
                  <a:pt x="66" y="4"/>
                </a:lnTo>
                <a:lnTo>
                  <a:pt x="33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 rot="19913158">
            <a:off x="2619013" y="1702405"/>
            <a:ext cx="2800428" cy="4188780"/>
          </a:xfrm>
          <a:custGeom>
            <a:avLst/>
            <a:gdLst>
              <a:gd name="T0" fmla="*/ 1076 w 1125"/>
              <a:gd name="T1" fmla="*/ 13 h 1465"/>
              <a:gd name="T2" fmla="*/ 983 w 1125"/>
              <a:gd name="T3" fmla="*/ 56 h 1465"/>
              <a:gd name="T4" fmla="*/ 889 w 1125"/>
              <a:gd name="T5" fmla="*/ 117 h 1465"/>
              <a:gd name="T6" fmla="*/ 797 w 1125"/>
              <a:gd name="T7" fmla="*/ 193 h 1465"/>
              <a:gd name="T8" fmla="*/ 708 w 1125"/>
              <a:gd name="T9" fmla="*/ 281 h 1465"/>
              <a:gd name="T10" fmla="*/ 624 w 1125"/>
              <a:gd name="T11" fmla="*/ 372 h 1465"/>
              <a:gd name="T12" fmla="*/ 545 w 1125"/>
              <a:gd name="T13" fmla="*/ 465 h 1465"/>
              <a:gd name="T14" fmla="*/ 475 w 1125"/>
              <a:gd name="T15" fmla="*/ 557 h 1465"/>
              <a:gd name="T16" fmla="*/ 409 w 1125"/>
              <a:gd name="T17" fmla="*/ 649 h 1465"/>
              <a:gd name="T18" fmla="*/ 341 w 1125"/>
              <a:gd name="T19" fmla="*/ 746 h 1465"/>
              <a:gd name="T20" fmla="*/ 277 w 1125"/>
              <a:gd name="T21" fmla="*/ 845 h 1465"/>
              <a:gd name="T22" fmla="*/ 215 w 1125"/>
              <a:gd name="T23" fmla="*/ 947 h 1465"/>
              <a:gd name="T24" fmla="*/ 160 w 1125"/>
              <a:gd name="T25" fmla="*/ 1050 h 1465"/>
              <a:gd name="T26" fmla="*/ 107 w 1125"/>
              <a:gd name="T27" fmla="*/ 1156 h 1465"/>
              <a:gd name="T28" fmla="*/ 59 w 1125"/>
              <a:gd name="T29" fmla="*/ 1265 h 1465"/>
              <a:gd name="T30" fmla="*/ 19 w 1125"/>
              <a:gd name="T31" fmla="*/ 1376 h 1465"/>
              <a:gd name="T32" fmla="*/ 2 w 1125"/>
              <a:gd name="T33" fmla="*/ 1438 h 1465"/>
              <a:gd name="T34" fmla="*/ 12 w 1125"/>
              <a:gd name="T35" fmla="*/ 1451 h 1465"/>
              <a:gd name="T36" fmla="*/ 28 w 1125"/>
              <a:gd name="T37" fmla="*/ 1462 h 1465"/>
              <a:gd name="T38" fmla="*/ 41 w 1125"/>
              <a:gd name="T39" fmla="*/ 1465 h 1465"/>
              <a:gd name="T40" fmla="*/ 59 w 1125"/>
              <a:gd name="T41" fmla="*/ 1405 h 1465"/>
              <a:gd name="T42" fmla="*/ 96 w 1125"/>
              <a:gd name="T43" fmla="*/ 1292 h 1465"/>
              <a:gd name="T44" fmla="*/ 139 w 1125"/>
              <a:gd name="T45" fmla="*/ 1183 h 1465"/>
              <a:gd name="T46" fmla="*/ 187 w 1125"/>
              <a:gd name="T47" fmla="*/ 1074 h 1465"/>
              <a:gd name="T48" fmla="*/ 240 w 1125"/>
              <a:gd name="T49" fmla="*/ 968 h 1465"/>
              <a:gd name="T50" fmla="*/ 297 w 1125"/>
              <a:gd name="T51" fmla="*/ 865 h 1465"/>
              <a:gd name="T52" fmla="*/ 357 w 1125"/>
              <a:gd name="T53" fmla="*/ 763 h 1465"/>
              <a:gd name="T54" fmla="*/ 422 w 1125"/>
              <a:gd name="T55" fmla="*/ 663 h 1465"/>
              <a:gd name="T56" fmla="*/ 470 w 1125"/>
              <a:gd name="T57" fmla="*/ 591 h 1465"/>
              <a:gd name="T58" fmla="*/ 503 w 1125"/>
              <a:gd name="T59" fmla="*/ 546 h 1465"/>
              <a:gd name="T60" fmla="*/ 536 w 1125"/>
              <a:gd name="T61" fmla="*/ 501 h 1465"/>
              <a:gd name="T62" fmla="*/ 571 w 1125"/>
              <a:gd name="T63" fmla="*/ 457 h 1465"/>
              <a:gd name="T64" fmla="*/ 607 w 1125"/>
              <a:gd name="T65" fmla="*/ 412 h 1465"/>
              <a:gd name="T66" fmla="*/ 644 w 1125"/>
              <a:gd name="T67" fmla="*/ 371 h 1465"/>
              <a:gd name="T68" fmla="*/ 681 w 1125"/>
              <a:gd name="T69" fmla="*/ 328 h 1465"/>
              <a:gd name="T70" fmla="*/ 718 w 1125"/>
              <a:gd name="T71" fmla="*/ 288 h 1465"/>
              <a:gd name="T72" fmla="*/ 758 w 1125"/>
              <a:gd name="T73" fmla="*/ 248 h 1465"/>
              <a:gd name="T74" fmla="*/ 800 w 1125"/>
              <a:gd name="T75" fmla="*/ 207 h 1465"/>
              <a:gd name="T76" fmla="*/ 844 w 1125"/>
              <a:gd name="T77" fmla="*/ 167 h 1465"/>
              <a:gd name="T78" fmla="*/ 892 w 1125"/>
              <a:gd name="T79" fmla="*/ 127 h 1465"/>
              <a:gd name="T80" fmla="*/ 942 w 1125"/>
              <a:gd name="T81" fmla="*/ 91 h 1465"/>
              <a:gd name="T82" fmla="*/ 993 w 1125"/>
              <a:gd name="T83" fmla="*/ 58 h 1465"/>
              <a:gd name="T84" fmla="*/ 1045 w 1125"/>
              <a:gd name="T85" fmla="*/ 31 h 1465"/>
              <a:gd name="T86" fmla="*/ 1098 w 1125"/>
              <a:gd name="T87" fmla="*/ 10 h 1465"/>
              <a:gd name="T88" fmla="*/ 1125 w 1125"/>
              <a:gd name="T89" fmla="*/ 1 h 1465"/>
              <a:gd name="T90" fmla="*/ 1125 w 1125"/>
              <a:gd name="T91" fmla="*/ 0 h 1465"/>
              <a:gd name="T92" fmla="*/ 1124 w 1125"/>
              <a:gd name="T93" fmla="*/ 0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5" h="1465">
                <a:moveTo>
                  <a:pt x="1124" y="0"/>
                </a:moveTo>
                <a:lnTo>
                  <a:pt x="1076" y="13"/>
                </a:lnTo>
                <a:lnTo>
                  <a:pt x="1031" y="31"/>
                </a:lnTo>
                <a:lnTo>
                  <a:pt x="983" y="56"/>
                </a:lnTo>
                <a:lnTo>
                  <a:pt x="936" y="84"/>
                </a:lnTo>
                <a:lnTo>
                  <a:pt x="889" y="117"/>
                </a:lnTo>
                <a:lnTo>
                  <a:pt x="843" y="154"/>
                </a:lnTo>
                <a:lnTo>
                  <a:pt x="797" y="193"/>
                </a:lnTo>
                <a:lnTo>
                  <a:pt x="751" y="236"/>
                </a:lnTo>
                <a:lnTo>
                  <a:pt x="708" y="281"/>
                </a:lnTo>
                <a:lnTo>
                  <a:pt x="665" y="325"/>
                </a:lnTo>
                <a:lnTo>
                  <a:pt x="624" y="372"/>
                </a:lnTo>
                <a:lnTo>
                  <a:pt x="584" y="419"/>
                </a:lnTo>
                <a:lnTo>
                  <a:pt x="545" y="465"/>
                </a:lnTo>
                <a:lnTo>
                  <a:pt x="509" y="511"/>
                </a:lnTo>
                <a:lnTo>
                  <a:pt x="475" y="557"/>
                </a:lnTo>
                <a:lnTo>
                  <a:pt x="443" y="600"/>
                </a:lnTo>
                <a:lnTo>
                  <a:pt x="409" y="649"/>
                </a:lnTo>
                <a:lnTo>
                  <a:pt x="374" y="697"/>
                </a:lnTo>
                <a:lnTo>
                  <a:pt x="341" y="746"/>
                </a:lnTo>
                <a:lnTo>
                  <a:pt x="309" y="795"/>
                </a:lnTo>
                <a:lnTo>
                  <a:pt x="277" y="845"/>
                </a:lnTo>
                <a:lnTo>
                  <a:pt x="245" y="897"/>
                </a:lnTo>
                <a:lnTo>
                  <a:pt x="215" y="947"/>
                </a:lnTo>
                <a:lnTo>
                  <a:pt x="187" y="998"/>
                </a:lnTo>
                <a:lnTo>
                  <a:pt x="160" y="1050"/>
                </a:lnTo>
                <a:lnTo>
                  <a:pt x="132" y="1103"/>
                </a:lnTo>
                <a:lnTo>
                  <a:pt x="107" y="1156"/>
                </a:lnTo>
                <a:lnTo>
                  <a:pt x="82" y="1210"/>
                </a:lnTo>
                <a:lnTo>
                  <a:pt x="59" y="1265"/>
                </a:lnTo>
                <a:lnTo>
                  <a:pt x="38" y="1321"/>
                </a:lnTo>
                <a:lnTo>
                  <a:pt x="19" y="1376"/>
                </a:lnTo>
                <a:lnTo>
                  <a:pt x="0" y="1432"/>
                </a:lnTo>
                <a:lnTo>
                  <a:pt x="2" y="1438"/>
                </a:lnTo>
                <a:lnTo>
                  <a:pt x="5" y="1444"/>
                </a:lnTo>
                <a:lnTo>
                  <a:pt x="12" y="1451"/>
                </a:lnTo>
                <a:lnTo>
                  <a:pt x="19" y="1457"/>
                </a:lnTo>
                <a:lnTo>
                  <a:pt x="28" y="1462"/>
                </a:lnTo>
                <a:lnTo>
                  <a:pt x="35" y="1465"/>
                </a:lnTo>
                <a:lnTo>
                  <a:pt x="41" y="1465"/>
                </a:lnTo>
                <a:lnTo>
                  <a:pt x="43" y="1462"/>
                </a:lnTo>
                <a:lnTo>
                  <a:pt x="59" y="1405"/>
                </a:lnTo>
                <a:lnTo>
                  <a:pt x="78" y="1349"/>
                </a:lnTo>
                <a:lnTo>
                  <a:pt x="96" y="1292"/>
                </a:lnTo>
                <a:lnTo>
                  <a:pt x="117" y="1238"/>
                </a:lnTo>
                <a:lnTo>
                  <a:pt x="139" y="1183"/>
                </a:lnTo>
                <a:lnTo>
                  <a:pt x="162" y="1129"/>
                </a:lnTo>
                <a:lnTo>
                  <a:pt x="187" y="1074"/>
                </a:lnTo>
                <a:lnTo>
                  <a:pt x="213" y="1021"/>
                </a:lnTo>
                <a:lnTo>
                  <a:pt x="240" y="968"/>
                </a:lnTo>
                <a:lnTo>
                  <a:pt x="268" y="917"/>
                </a:lnTo>
                <a:lnTo>
                  <a:pt x="297" y="865"/>
                </a:lnTo>
                <a:lnTo>
                  <a:pt x="327" y="813"/>
                </a:lnTo>
                <a:lnTo>
                  <a:pt x="357" y="763"/>
                </a:lnTo>
                <a:lnTo>
                  <a:pt x="389" y="713"/>
                </a:lnTo>
                <a:lnTo>
                  <a:pt x="422" y="663"/>
                </a:lnTo>
                <a:lnTo>
                  <a:pt x="455" y="614"/>
                </a:lnTo>
                <a:lnTo>
                  <a:pt x="470" y="591"/>
                </a:lnTo>
                <a:lnTo>
                  <a:pt x="486" y="568"/>
                </a:lnTo>
                <a:lnTo>
                  <a:pt x="503" y="546"/>
                </a:lnTo>
                <a:lnTo>
                  <a:pt x="521" y="523"/>
                </a:lnTo>
                <a:lnTo>
                  <a:pt x="536" y="501"/>
                </a:lnTo>
                <a:lnTo>
                  <a:pt x="554" y="478"/>
                </a:lnTo>
                <a:lnTo>
                  <a:pt x="571" y="457"/>
                </a:lnTo>
                <a:lnTo>
                  <a:pt x="589" y="434"/>
                </a:lnTo>
                <a:lnTo>
                  <a:pt x="607" y="412"/>
                </a:lnTo>
                <a:lnTo>
                  <a:pt x="625" y="391"/>
                </a:lnTo>
                <a:lnTo>
                  <a:pt x="644" y="371"/>
                </a:lnTo>
                <a:lnTo>
                  <a:pt x="662" y="349"/>
                </a:lnTo>
                <a:lnTo>
                  <a:pt x="681" y="328"/>
                </a:lnTo>
                <a:lnTo>
                  <a:pt x="700" y="308"/>
                </a:lnTo>
                <a:lnTo>
                  <a:pt x="718" y="288"/>
                </a:lnTo>
                <a:lnTo>
                  <a:pt x="738" y="268"/>
                </a:lnTo>
                <a:lnTo>
                  <a:pt x="758" y="248"/>
                </a:lnTo>
                <a:lnTo>
                  <a:pt x="778" y="227"/>
                </a:lnTo>
                <a:lnTo>
                  <a:pt x="800" y="207"/>
                </a:lnTo>
                <a:lnTo>
                  <a:pt x="823" y="187"/>
                </a:lnTo>
                <a:lnTo>
                  <a:pt x="844" y="167"/>
                </a:lnTo>
                <a:lnTo>
                  <a:pt x="869" y="147"/>
                </a:lnTo>
                <a:lnTo>
                  <a:pt x="892" y="127"/>
                </a:lnTo>
                <a:lnTo>
                  <a:pt x="917" y="109"/>
                </a:lnTo>
                <a:lnTo>
                  <a:pt x="942" y="91"/>
                </a:lnTo>
                <a:lnTo>
                  <a:pt x="968" y="74"/>
                </a:lnTo>
                <a:lnTo>
                  <a:pt x="993" y="58"/>
                </a:lnTo>
                <a:lnTo>
                  <a:pt x="1019" y="44"/>
                </a:lnTo>
                <a:lnTo>
                  <a:pt x="1045" y="31"/>
                </a:lnTo>
                <a:lnTo>
                  <a:pt x="1072" y="18"/>
                </a:lnTo>
                <a:lnTo>
                  <a:pt x="1098" y="10"/>
                </a:lnTo>
                <a:lnTo>
                  <a:pt x="1125" y="1"/>
                </a:lnTo>
                <a:lnTo>
                  <a:pt x="1125" y="1"/>
                </a:lnTo>
                <a:lnTo>
                  <a:pt x="1125" y="0"/>
                </a:lnTo>
                <a:lnTo>
                  <a:pt x="1125" y="0"/>
                </a:lnTo>
                <a:lnTo>
                  <a:pt x="1124" y="0"/>
                </a:lnTo>
                <a:lnTo>
                  <a:pt x="11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0100641">
            <a:off x="4111246" y="1275940"/>
            <a:ext cx="4005471" cy="2046244"/>
          </a:xfrm>
          <a:custGeom>
            <a:avLst/>
            <a:gdLst>
              <a:gd name="T0" fmla="*/ 37 w 980"/>
              <a:gd name="T1" fmla="*/ 18 h 497"/>
              <a:gd name="T2" fmla="*/ 100 w 980"/>
              <a:gd name="T3" fmla="*/ 44 h 497"/>
              <a:gd name="T4" fmla="*/ 162 w 980"/>
              <a:gd name="T5" fmla="*/ 71 h 497"/>
              <a:gd name="T6" fmla="*/ 223 w 980"/>
              <a:gd name="T7" fmla="*/ 99 h 497"/>
              <a:gd name="T8" fmla="*/ 285 w 980"/>
              <a:gd name="T9" fmla="*/ 129 h 497"/>
              <a:gd name="T10" fmla="*/ 346 w 980"/>
              <a:gd name="T11" fmla="*/ 159 h 497"/>
              <a:gd name="T12" fmla="*/ 408 w 980"/>
              <a:gd name="T13" fmla="*/ 189 h 497"/>
              <a:gd name="T14" fmla="*/ 470 w 980"/>
              <a:gd name="T15" fmla="*/ 220 h 497"/>
              <a:gd name="T16" fmla="*/ 530 w 980"/>
              <a:gd name="T17" fmla="*/ 252 h 497"/>
              <a:gd name="T18" fmla="*/ 590 w 980"/>
              <a:gd name="T19" fmla="*/ 285 h 497"/>
              <a:gd name="T20" fmla="*/ 650 w 980"/>
              <a:gd name="T21" fmla="*/ 316 h 497"/>
              <a:gd name="T22" fmla="*/ 710 w 980"/>
              <a:gd name="T23" fmla="*/ 349 h 497"/>
              <a:gd name="T24" fmla="*/ 770 w 980"/>
              <a:gd name="T25" fmla="*/ 382 h 497"/>
              <a:gd name="T26" fmla="*/ 831 w 980"/>
              <a:gd name="T27" fmla="*/ 415 h 497"/>
              <a:gd name="T28" fmla="*/ 891 w 980"/>
              <a:gd name="T29" fmla="*/ 448 h 497"/>
              <a:gd name="T30" fmla="*/ 950 w 980"/>
              <a:gd name="T31" fmla="*/ 481 h 497"/>
              <a:gd name="T32" fmla="*/ 980 w 980"/>
              <a:gd name="T33" fmla="*/ 495 h 497"/>
              <a:gd name="T34" fmla="*/ 970 w 980"/>
              <a:gd name="T35" fmla="*/ 483 h 497"/>
              <a:gd name="T36" fmla="*/ 937 w 980"/>
              <a:gd name="T37" fmla="*/ 464 h 497"/>
              <a:gd name="T38" fmla="*/ 878 w 980"/>
              <a:gd name="T39" fmla="*/ 431 h 497"/>
              <a:gd name="T40" fmla="*/ 818 w 980"/>
              <a:gd name="T41" fmla="*/ 399 h 497"/>
              <a:gd name="T42" fmla="*/ 759 w 980"/>
              <a:gd name="T43" fmla="*/ 366 h 497"/>
              <a:gd name="T44" fmla="*/ 700 w 980"/>
              <a:gd name="T45" fmla="*/ 335 h 497"/>
              <a:gd name="T46" fmla="*/ 640 w 980"/>
              <a:gd name="T47" fmla="*/ 302 h 497"/>
              <a:gd name="T48" fmla="*/ 580 w 980"/>
              <a:gd name="T49" fmla="*/ 270 h 497"/>
              <a:gd name="T50" fmla="*/ 520 w 980"/>
              <a:gd name="T51" fmla="*/ 239 h 497"/>
              <a:gd name="T52" fmla="*/ 460 w 980"/>
              <a:gd name="T53" fmla="*/ 209 h 497"/>
              <a:gd name="T54" fmla="*/ 399 w 980"/>
              <a:gd name="T55" fmla="*/ 179 h 497"/>
              <a:gd name="T56" fmla="*/ 338 w 980"/>
              <a:gd name="T57" fmla="*/ 149 h 497"/>
              <a:gd name="T58" fmla="*/ 278 w 980"/>
              <a:gd name="T59" fmla="*/ 120 h 497"/>
              <a:gd name="T60" fmla="*/ 216 w 980"/>
              <a:gd name="T61" fmla="*/ 91 h 497"/>
              <a:gd name="T62" fmla="*/ 154 w 980"/>
              <a:gd name="T63" fmla="*/ 64 h 497"/>
              <a:gd name="T64" fmla="*/ 93 w 980"/>
              <a:gd name="T65" fmla="*/ 37 h 497"/>
              <a:gd name="T66" fmla="*/ 31 w 980"/>
              <a:gd name="T67" fmla="*/ 13 h 497"/>
              <a:gd name="T68" fmla="*/ 1 w 980"/>
              <a:gd name="T69" fmla="*/ 1 h 497"/>
              <a:gd name="T70" fmla="*/ 4 w 980"/>
              <a:gd name="T71" fmla="*/ 5 h 497"/>
              <a:gd name="T72" fmla="*/ 5 w 980"/>
              <a:gd name="T73" fmla="*/ 5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0" h="497">
                <a:moveTo>
                  <a:pt x="5" y="5"/>
                </a:moveTo>
                <a:lnTo>
                  <a:pt x="37" y="18"/>
                </a:lnTo>
                <a:lnTo>
                  <a:pt x="68" y="31"/>
                </a:lnTo>
                <a:lnTo>
                  <a:pt x="100" y="44"/>
                </a:lnTo>
                <a:lnTo>
                  <a:pt x="130" y="57"/>
                </a:lnTo>
                <a:lnTo>
                  <a:pt x="162" y="71"/>
                </a:lnTo>
                <a:lnTo>
                  <a:pt x="193" y="86"/>
                </a:lnTo>
                <a:lnTo>
                  <a:pt x="223" y="99"/>
                </a:lnTo>
                <a:lnTo>
                  <a:pt x="255" y="114"/>
                </a:lnTo>
                <a:lnTo>
                  <a:pt x="285" y="129"/>
                </a:lnTo>
                <a:lnTo>
                  <a:pt x="316" y="143"/>
                </a:lnTo>
                <a:lnTo>
                  <a:pt x="346" y="159"/>
                </a:lnTo>
                <a:lnTo>
                  <a:pt x="378" y="173"/>
                </a:lnTo>
                <a:lnTo>
                  <a:pt x="408" y="189"/>
                </a:lnTo>
                <a:lnTo>
                  <a:pt x="438" y="205"/>
                </a:lnTo>
                <a:lnTo>
                  <a:pt x="470" y="220"/>
                </a:lnTo>
                <a:lnTo>
                  <a:pt x="500" y="236"/>
                </a:lnTo>
                <a:lnTo>
                  <a:pt x="530" y="252"/>
                </a:lnTo>
                <a:lnTo>
                  <a:pt x="560" y="268"/>
                </a:lnTo>
                <a:lnTo>
                  <a:pt x="590" y="285"/>
                </a:lnTo>
                <a:lnTo>
                  <a:pt x="620" y="301"/>
                </a:lnTo>
                <a:lnTo>
                  <a:pt x="650" y="316"/>
                </a:lnTo>
                <a:lnTo>
                  <a:pt x="680" y="334"/>
                </a:lnTo>
                <a:lnTo>
                  <a:pt x="710" y="349"/>
                </a:lnTo>
                <a:lnTo>
                  <a:pt x="740" y="366"/>
                </a:lnTo>
                <a:lnTo>
                  <a:pt x="770" y="382"/>
                </a:lnTo>
                <a:lnTo>
                  <a:pt x="801" y="399"/>
                </a:lnTo>
                <a:lnTo>
                  <a:pt x="831" y="415"/>
                </a:lnTo>
                <a:lnTo>
                  <a:pt x="861" y="432"/>
                </a:lnTo>
                <a:lnTo>
                  <a:pt x="891" y="448"/>
                </a:lnTo>
                <a:lnTo>
                  <a:pt x="921" y="464"/>
                </a:lnTo>
                <a:lnTo>
                  <a:pt x="950" y="481"/>
                </a:lnTo>
                <a:lnTo>
                  <a:pt x="980" y="497"/>
                </a:lnTo>
                <a:lnTo>
                  <a:pt x="980" y="495"/>
                </a:lnTo>
                <a:lnTo>
                  <a:pt x="975" y="490"/>
                </a:lnTo>
                <a:lnTo>
                  <a:pt x="970" y="483"/>
                </a:lnTo>
                <a:lnTo>
                  <a:pt x="965" y="480"/>
                </a:lnTo>
                <a:lnTo>
                  <a:pt x="937" y="464"/>
                </a:lnTo>
                <a:lnTo>
                  <a:pt x="907" y="447"/>
                </a:lnTo>
                <a:lnTo>
                  <a:pt x="878" y="431"/>
                </a:lnTo>
                <a:lnTo>
                  <a:pt x="848" y="415"/>
                </a:lnTo>
                <a:lnTo>
                  <a:pt x="818" y="399"/>
                </a:lnTo>
                <a:lnTo>
                  <a:pt x="789" y="382"/>
                </a:lnTo>
                <a:lnTo>
                  <a:pt x="759" y="366"/>
                </a:lnTo>
                <a:lnTo>
                  <a:pt x="729" y="351"/>
                </a:lnTo>
                <a:lnTo>
                  <a:pt x="700" y="335"/>
                </a:lnTo>
                <a:lnTo>
                  <a:pt x="670" y="318"/>
                </a:lnTo>
                <a:lnTo>
                  <a:pt x="640" y="302"/>
                </a:lnTo>
                <a:lnTo>
                  <a:pt x="610" y="286"/>
                </a:lnTo>
                <a:lnTo>
                  <a:pt x="580" y="270"/>
                </a:lnTo>
                <a:lnTo>
                  <a:pt x="550" y="255"/>
                </a:lnTo>
                <a:lnTo>
                  <a:pt x="520" y="239"/>
                </a:lnTo>
                <a:lnTo>
                  <a:pt x="490" y="225"/>
                </a:lnTo>
                <a:lnTo>
                  <a:pt x="460" y="209"/>
                </a:lnTo>
                <a:lnTo>
                  <a:pt x="429" y="193"/>
                </a:lnTo>
                <a:lnTo>
                  <a:pt x="399" y="179"/>
                </a:lnTo>
                <a:lnTo>
                  <a:pt x="369" y="163"/>
                </a:lnTo>
                <a:lnTo>
                  <a:pt x="338" y="149"/>
                </a:lnTo>
                <a:lnTo>
                  <a:pt x="308" y="134"/>
                </a:lnTo>
                <a:lnTo>
                  <a:pt x="278" y="120"/>
                </a:lnTo>
                <a:lnTo>
                  <a:pt x="248" y="106"/>
                </a:lnTo>
                <a:lnTo>
                  <a:pt x="216" y="91"/>
                </a:lnTo>
                <a:lnTo>
                  <a:pt x="186" y="77"/>
                </a:lnTo>
                <a:lnTo>
                  <a:pt x="154" y="64"/>
                </a:lnTo>
                <a:lnTo>
                  <a:pt x="124" y="51"/>
                </a:lnTo>
                <a:lnTo>
                  <a:pt x="93" y="37"/>
                </a:lnTo>
                <a:lnTo>
                  <a:pt x="61" y="24"/>
                </a:lnTo>
                <a:lnTo>
                  <a:pt x="31" y="13"/>
                </a:lnTo>
                <a:lnTo>
                  <a:pt x="0" y="0"/>
                </a:lnTo>
                <a:lnTo>
                  <a:pt x="1" y="1"/>
                </a:lnTo>
                <a:lnTo>
                  <a:pt x="3" y="3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rot="20100641">
            <a:off x="3907177" y="1582851"/>
            <a:ext cx="4097944" cy="2055561"/>
          </a:xfrm>
          <a:custGeom>
            <a:avLst/>
            <a:gdLst>
              <a:gd name="T0" fmla="*/ 33 w 933"/>
              <a:gd name="T1" fmla="*/ 11 h 468"/>
              <a:gd name="T2" fmla="*/ 93 w 933"/>
              <a:gd name="T3" fmla="*/ 31 h 468"/>
              <a:gd name="T4" fmla="*/ 155 w 933"/>
              <a:gd name="T5" fmla="*/ 57 h 468"/>
              <a:gd name="T6" fmla="*/ 213 w 933"/>
              <a:gd name="T7" fmla="*/ 83 h 468"/>
              <a:gd name="T8" fmla="*/ 272 w 933"/>
              <a:gd name="T9" fmla="*/ 111 h 468"/>
              <a:gd name="T10" fmla="*/ 331 w 933"/>
              <a:gd name="T11" fmla="*/ 141 h 468"/>
              <a:gd name="T12" fmla="*/ 390 w 933"/>
              <a:gd name="T13" fmla="*/ 171 h 468"/>
              <a:gd name="T14" fmla="*/ 447 w 933"/>
              <a:gd name="T15" fmla="*/ 203 h 468"/>
              <a:gd name="T16" fmla="*/ 504 w 933"/>
              <a:gd name="T17" fmla="*/ 232 h 468"/>
              <a:gd name="T18" fmla="*/ 563 w 933"/>
              <a:gd name="T19" fmla="*/ 260 h 468"/>
              <a:gd name="T20" fmla="*/ 620 w 933"/>
              <a:gd name="T21" fmla="*/ 290 h 468"/>
              <a:gd name="T22" fmla="*/ 679 w 933"/>
              <a:gd name="T23" fmla="*/ 320 h 468"/>
              <a:gd name="T24" fmla="*/ 736 w 933"/>
              <a:gd name="T25" fmla="*/ 351 h 468"/>
              <a:gd name="T26" fmla="*/ 794 w 933"/>
              <a:gd name="T27" fmla="*/ 383 h 468"/>
              <a:gd name="T28" fmla="*/ 849 w 933"/>
              <a:gd name="T29" fmla="*/ 416 h 468"/>
              <a:gd name="T30" fmla="*/ 905 w 933"/>
              <a:gd name="T31" fmla="*/ 451 h 468"/>
              <a:gd name="T32" fmla="*/ 930 w 933"/>
              <a:gd name="T33" fmla="*/ 465 h 468"/>
              <a:gd name="T34" fmla="*/ 925 w 933"/>
              <a:gd name="T35" fmla="*/ 459 h 468"/>
              <a:gd name="T36" fmla="*/ 895 w 933"/>
              <a:gd name="T37" fmla="*/ 438 h 468"/>
              <a:gd name="T38" fmla="*/ 841 w 933"/>
              <a:gd name="T39" fmla="*/ 402 h 468"/>
              <a:gd name="T40" fmla="*/ 785 w 933"/>
              <a:gd name="T41" fmla="*/ 369 h 468"/>
              <a:gd name="T42" fmla="*/ 728 w 933"/>
              <a:gd name="T43" fmla="*/ 336 h 468"/>
              <a:gd name="T44" fmla="*/ 670 w 933"/>
              <a:gd name="T45" fmla="*/ 306 h 468"/>
              <a:gd name="T46" fmla="*/ 612 w 933"/>
              <a:gd name="T47" fmla="*/ 276 h 468"/>
              <a:gd name="T48" fmla="*/ 553 w 933"/>
              <a:gd name="T49" fmla="*/ 247 h 468"/>
              <a:gd name="T50" fmla="*/ 494 w 933"/>
              <a:gd name="T51" fmla="*/ 219 h 468"/>
              <a:gd name="T52" fmla="*/ 437 w 933"/>
              <a:gd name="T53" fmla="*/ 190 h 468"/>
              <a:gd name="T54" fmla="*/ 381 w 933"/>
              <a:gd name="T55" fmla="*/ 161 h 468"/>
              <a:gd name="T56" fmla="*/ 324 w 933"/>
              <a:gd name="T57" fmla="*/ 131 h 468"/>
              <a:gd name="T58" fmla="*/ 266 w 933"/>
              <a:gd name="T59" fmla="*/ 103 h 468"/>
              <a:gd name="T60" fmla="*/ 209 w 933"/>
              <a:gd name="T61" fmla="*/ 75 h 468"/>
              <a:gd name="T62" fmla="*/ 150 w 933"/>
              <a:gd name="T63" fmla="*/ 50 h 468"/>
              <a:gd name="T64" fmla="*/ 90 w 933"/>
              <a:gd name="T65" fmla="*/ 27 h 468"/>
              <a:gd name="T66" fmla="*/ 30 w 933"/>
              <a:gd name="T67" fmla="*/ 7 h 468"/>
              <a:gd name="T68" fmla="*/ 0 w 933"/>
              <a:gd name="T69" fmla="*/ 0 h 468"/>
              <a:gd name="T70" fmla="*/ 0 w 933"/>
              <a:gd name="T71" fmla="*/ 1 h 468"/>
              <a:gd name="T72" fmla="*/ 1 w 933"/>
              <a:gd name="T73" fmla="*/ 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3" h="468">
                <a:moveTo>
                  <a:pt x="1" y="1"/>
                </a:moveTo>
                <a:lnTo>
                  <a:pt x="33" y="11"/>
                </a:lnTo>
                <a:lnTo>
                  <a:pt x="63" y="21"/>
                </a:lnTo>
                <a:lnTo>
                  <a:pt x="93" y="31"/>
                </a:lnTo>
                <a:lnTo>
                  <a:pt x="125" y="44"/>
                </a:lnTo>
                <a:lnTo>
                  <a:pt x="155" y="57"/>
                </a:lnTo>
                <a:lnTo>
                  <a:pt x="183" y="70"/>
                </a:lnTo>
                <a:lnTo>
                  <a:pt x="213" y="83"/>
                </a:lnTo>
                <a:lnTo>
                  <a:pt x="243" y="97"/>
                </a:lnTo>
                <a:lnTo>
                  <a:pt x="272" y="111"/>
                </a:lnTo>
                <a:lnTo>
                  <a:pt x="302" y="127"/>
                </a:lnTo>
                <a:lnTo>
                  <a:pt x="331" y="141"/>
                </a:lnTo>
                <a:lnTo>
                  <a:pt x="359" y="157"/>
                </a:lnTo>
                <a:lnTo>
                  <a:pt x="390" y="171"/>
                </a:lnTo>
                <a:lnTo>
                  <a:pt x="418" y="187"/>
                </a:lnTo>
                <a:lnTo>
                  <a:pt x="447" y="203"/>
                </a:lnTo>
                <a:lnTo>
                  <a:pt x="476" y="217"/>
                </a:lnTo>
                <a:lnTo>
                  <a:pt x="504" y="232"/>
                </a:lnTo>
                <a:lnTo>
                  <a:pt x="534" y="246"/>
                </a:lnTo>
                <a:lnTo>
                  <a:pt x="563" y="260"/>
                </a:lnTo>
                <a:lnTo>
                  <a:pt x="592" y="276"/>
                </a:lnTo>
                <a:lnTo>
                  <a:pt x="620" y="290"/>
                </a:lnTo>
                <a:lnTo>
                  <a:pt x="650" y="305"/>
                </a:lnTo>
                <a:lnTo>
                  <a:pt x="679" y="320"/>
                </a:lnTo>
                <a:lnTo>
                  <a:pt x="708" y="336"/>
                </a:lnTo>
                <a:lnTo>
                  <a:pt x="736" y="351"/>
                </a:lnTo>
                <a:lnTo>
                  <a:pt x="765" y="366"/>
                </a:lnTo>
                <a:lnTo>
                  <a:pt x="794" y="383"/>
                </a:lnTo>
                <a:lnTo>
                  <a:pt x="821" y="399"/>
                </a:lnTo>
                <a:lnTo>
                  <a:pt x="849" y="416"/>
                </a:lnTo>
                <a:lnTo>
                  <a:pt x="877" y="432"/>
                </a:lnTo>
                <a:lnTo>
                  <a:pt x="905" y="451"/>
                </a:lnTo>
                <a:lnTo>
                  <a:pt x="933" y="468"/>
                </a:lnTo>
                <a:lnTo>
                  <a:pt x="930" y="465"/>
                </a:lnTo>
                <a:lnTo>
                  <a:pt x="928" y="462"/>
                </a:lnTo>
                <a:lnTo>
                  <a:pt x="925" y="459"/>
                </a:lnTo>
                <a:lnTo>
                  <a:pt x="923" y="457"/>
                </a:lnTo>
                <a:lnTo>
                  <a:pt x="895" y="438"/>
                </a:lnTo>
                <a:lnTo>
                  <a:pt x="870" y="419"/>
                </a:lnTo>
                <a:lnTo>
                  <a:pt x="841" y="402"/>
                </a:lnTo>
                <a:lnTo>
                  <a:pt x="814" y="385"/>
                </a:lnTo>
                <a:lnTo>
                  <a:pt x="785" y="369"/>
                </a:lnTo>
                <a:lnTo>
                  <a:pt x="756" y="352"/>
                </a:lnTo>
                <a:lnTo>
                  <a:pt x="728" y="336"/>
                </a:lnTo>
                <a:lnTo>
                  <a:pt x="699" y="322"/>
                </a:lnTo>
                <a:lnTo>
                  <a:pt x="670" y="306"/>
                </a:lnTo>
                <a:lnTo>
                  <a:pt x="640" y="292"/>
                </a:lnTo>
                <a:lnTo>
                  <a:pt x="612" y="276"/>
                </a:lnTo>
                <a:lnTo>
                  <a:pt x="582" y="262"/>
                </a:lnTo>
                <a:lnTo>
                  <a:pt x="553" y="247"/>
                </a:lnTo>
                <a:lnTo>
                  <a:pt x="523" y="233"/>
                </a:lnTo>
                <a:lnTo>
                  <a:pt x="494" y="219"/>
                </a:lnTo>
                <a:lnTo>
                  <a:pt x="466" y="204"/>
                </a:lnTo>
                <a:lnTo>
                  <a:pt x="437" y="190"/>
                </a:lnTo>
                <a:lnTo>
                  <a:pt x="410" y="176"/>
                </a:lnTo>
                <a:lnTo>
                  <a:pt x="381" y="161"/>
                </a:lnTo>
                <a:lnTo>
                  <a:pt x="352" y="147"/>
                </a:lnTo>
                <a:lnTo>
                  <a:pt x="324" y="131"/>
                </a:lnTo>
                <a:lnTo>
                  <a:pt x="296" y="117"/>
                </a:lnTo>
                <a:lnTo>
                  <a:pt x="266" y="103"/>
                </a:lnTo>
                <a:lnTo>
                  <a:pt x="238" y="88"/>
                </a:lnTo>
                <a:lnTo>
                  <a:pt x="209" y="75"/>
                </a:lnTo>
                <a:lnTo>
                  <a:pt x="180" y="61"/>
                </a:lnTo>
                <a:lnTo>
                  <a:pt x="150" y="50"/>
                </a:lnTo>
                <a:lnTo>
                  <a:pt x="120" y="37"/>
                </a:lnTo>
                <a:lnTo>
                  <a:pt x="90" y="27"/>
                </a:lnTo>
                <a:lnTo>
                  <a:pt x="60" y="17"/>
                </a:lnTo>
                <a:lnTo>
                  <a:pt x="30" y="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 rot="19964790">
            <a:off x="3977375" y="1770944"/>
            <a:ext cx="3944323" cy="2307812"/>
          </a:xfrm>
          <a:custGeom>
            <a:avLst/>
            <a:gdLst>
              <a:gd name="T0" fmla="*/ 5 w 933"/>
              <a:gd name="T1" fmla="*/ 3 h 552"/>
              <a:gd name="T2" fmla="*/ 63 w 933"/>
              <a:gd name="T3" fmla="*/ 28 h 552"/>
              <a:gd name="T4" fmla="*/ 124 w 933"/>
              <a:gd name="T5" fmla="*/ 56 h 552"/>
              <a:gd name="T6" fmla="*/ 187 w 933"/>
              <a:gd name="T7" fmla="*/ 86 h 552"/>
              <a:gd name="T8" fmla="*/ 250 w 933"/>
              <a:gd name="T9" fmla="*/ 118 h 552"/>
              <a:gd name="T10" fmla="*/ 314 w 933"/>
              <a:gd name="T11" fmla="*/ 151 h 552"/>
              <a:gd name="T12" fmla="*/ 380 w 933"/>
              <a:gd name="T13" fmla="*/ 187 h 552"/>
              <a:gd name="T14" fmla="*/ 444 w 933"/>
              <a:gd name="T15" fmla="*/ 223 h 552"/>
              <a:gd name="T16" fmla="*/ 507 w 933"/>
              <a:gd name="T17" fmla="*/ 260 h 552"/>
              <a:gd name="T18" fmla="*/ 571 w 933"/>
              <a:gd name="T19" fmla="*/ 297 h 552"/>
              <a:gd name="T20" fmla="*/ 631 w 933"/>
              <a:gd name="T21" fmla="*/ 334 h 552"/>
              <a:gd name="T22" fmla="*/ 689 w 933"/>
              <a:gd name="T23" fmla="*/ 370 h 552"/>
              <a:gd name="T24" fmla="*/ 745 w 933"/>
              <a:gd name="T25" fmla="*/ 407 h 552"/>
              <a:gd name="T26" fmla="*/ 797 w 933"/>
              <a:gd name="T27" fmla="*/ 443 h 552"/>
              <a:gd name="T28" fmla="*/ 846 w 933"/>
              <a:gd name="T29" fmla="*/ 478 h 552"/>
              <a:gd name="T30" fmla="*/ 890 w 933"/>
              <a:gd name="T31" fmla="*/ 510 h 552"/>
              <a:gd name="T32" fmla="*/ 930 w 933"/>
              <a:gd name="T33" fmla="*/ 542 h 552"/>
              <a:gd name="T34" fmla="*/ 932 w 933"/>
              <a:gd name="T35" fmla="*/ 545 h 552"/>
              <a:gd name="T36" fmla="*/ 933 w 933"/>
              <a:gd name="T37" fmla="*/ 549 h 552"/>
              <a:gd name="T38" fmla="*/ 930 w 933"/>
              <a:gd name="T39" fmla="*/ 552 h 552"/>
              <a:gd name="T40" fmla="*/ 926 w 933"/>
              <a:gd name="T41" fmla="*/ 551 h 552"/>
              <a:gd name="T42" fmla="*/ 899 w 933"/>
              <a:gd name="T43" fmla="*/ 531 h 552"/>
              <a:gd name="T44" fmla="*/ 871 w 933"/>
              <a:gd name="T45" fmla="*/ 512 h 552"/>
              <a:gd name="T46" fmla="*/ 844 w 933"/>
              <a:gd name="T47" fmla="*/ 493 h 552"/>
              <a:gd name="T48" fmla="*/ 816 w 933"/>
              <a:gd name="T49" fmla="*/ 473 h 552"/>
              <a:gd name="T50" fmla="*/ 788 w 933"/>
              <a:gd name="T51" fmla="*/ 455 h 552"/>
              <a:gd name="T52" fmla="*/ 761 w 933"/>
              <a:gd name="T53" fmla="*/ 437 h 552"/>
              <a:gd name="T54" fmla="*/ 734 w 933"/>
              <a:gd name="T55" fmla="*/ 419 h 552"/>
              <a:gd name="T56" fmla="*/ 705 w 933"/>
              <a:gd name="T57" fmla="*/ 400 h 552"/>
              <a:gd name="T58" fmla="*/ 678 w 933"/>
              <a:gd name="T59" fmla="*/ 383 h 552"/>
              <a:gd name="T60" fmla="*/ 649 w 933"/>
              <a:gd name="T61" fmla="*/ 364 h 552"/>
              <a:gd name="T62" fmla="*/ 621 w 933"/>
              <a:gd name="T63" fmla="*/ 347 h 552"/>
              <a:gd name="T64" fmla="*/ 593 w 933"/>
              <a:gd name="T65" fmla="*/ 330 h 552"/>
              <a:gd name="T66" fmla="*/ 565 w 933"/>
              <a:gd name="T67" fmla="*/ 313 h 552"/>
              <a:gd name="T68" fmla="*/ 536 w 933"/>
              <a:gd name="T69" fmla="*/ 296 h 552"/>
              <a:gd name="T70" fmla="*/ 506 w 933"/>
              <a:gd name="T71" fmla="*/ 278 h 552"/>
              <a:gd name="T72" fmla="*/ 477 w 933"/>
              <a:gd name="T73" fmla="*/ 261 h 552"/>
              <a:gd name="T74" fmla="*/ 449 w 933"/>
              <a:gd name="T75" fmla="*/ 244 h 552"/>
              <a:gd name="T76" fmla="*/ 419 w 933"/>
              <a:gd name="T77" fmla="*/ 227 h 552"/>
              <a:gd name="T78" fmla="*/ 390 w 933"/>
              <a:gd name="T79" fmla="*/ 210 h 552"/>
              <a:gd name="T80" fmla="*/ 360 w 933"/>
              <a:gd name="T81" fmla="*/ 192 h 552"/>
              <a:gd name="T82" fmla="*/ 331 w 933"/>
              <a:gd name="T83" fmla="*/ 177 h 552"/>
              <a:gd name="T84" fmla="*/ 301 w 933"/>
              <a:gd name="T85" fmla="*/ 159 h 552"/>
              <a:gd name="T86" fmla="*/ 271 w 933"/>
              <a:gd name="T87" fmla="*/ 142 h 552"/>
              <a:gd name="T88" fmla="*/ 242 w 933"/>
              <a:gd name="T89" fmla="*/ 125 h 552"/>
              <a:gd name="T90" fmla="*/ 212 w 933"/>
              <a:gd name="T91" fmla="*/ 109 h 552"/>
              <a:gd name="T92" fmla="*/ 182 w 933"/>
              <a:gd name="T93" fmla="*/ 92 h 552"/>
              <a:gd name="T94" fmla="*/ 152 w 933"/>
              <a:gd name="T95" fmla="*/ 76 h 552"/>
              <a:gd name="T96" fmla="*/ 122 w 933"/>
              <a:gd name="T97" fmla="*/ 61 h 552"/>
              <a:gd name="T98" fmla="*/ 92 w 933"/>
              <a:gd name="T99" fmla="*/ 45 h 552"/>
              <a:gd name="T100" fmla="*/ 62 w 933"/>
              <a:gd name="T101" fmla="*/ 29 h 552"/>
              <a:gd name="T102" fmla="*/ 30 w 933"/>
              <a:gd name="T103" fmla="*/ 15 h 552"/>
              <a:gd name="T104" fmla="*/ 0 w 933"/>
              <a:gd name="T105" fmla="*/ 0 h 552"/>
              <a:gd name="T106" fmla="*/ 2 w 933"/>
              <a:gd name="T107" fmla="*/ 0 h 552"/>
              <a:gd name="T108" fmla="*/ 3 w 933"/>
              <a:gd name="T109" fmla="*/ 2 h 552"/>
              <a:gd name="T110" fmla="*/ 3 w 933"/>
              <a:gd name="T111" fmla="*/ 2 h 552"/>
              <a:gd name="T112" fmla="*/ 5 w 933"/>
              <a:gd name="T113" fmla="*/ 3 h 552"/>
              <a:gd name="T114" fmla="*/ 5 w 933"/>
              <a:gd name="T115" fmla="*/ 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33" h="552">
                <a:moveTo>
                  <a:pt x="5" y="3"/>
                </a:moveTo>
                <a:lnTo>
                  <a:pt x="63" y="28"/>
                </a:lnTo>
                <a:lnTo>
                  <a:pt x="124" y="56"/>
                </a:lnTo>
                <a:lnTo>
                  <a:pt x="187" y="86"/>
                </a:lnTo>
                <a:lnTo>
                  <a:pt x="250" y="118"/>
                </a:lnTo>
                <a:lnTo>
                  <a:pt x="314" y="151"/>
                </a:lnTo>
                <a:lnTo>
                  <a:pt x="380" y="187"/>
                </a:lnTo>
                <a:lnTo>
                  <a:pt x="444" y="223"/>
                </a:lnTo>
                <a:lnTo>
                  <a:pt x="507" y="260"/>
                </a:lnTo>
                <a:lnTo>
                  <a:pt x="571" y="297"/>
                </a:lnTo>
                <a:lnTo>
                  <a:pt x="631" y="334"/>
                </a:lnTo>
                <a:lnTo>
                  <a:pt x="689" y="370"/>
                </a:lnTo>
                <a:lnTo>
                  <a:pt x="745" y="407"/>
                </a:lnTo>
                <a:lnTo>
                  <a:pt x="797" y="443"/>
                </a:lnTo>
                <a:lnTo>
                  <a:pt x="846" y="478"/>
                </a:lnTo>
                <a:lnTo>
                  <a:pt x="890" y="510"/>
                </a:lnTo>
                <a:lnTo>
                  <a:pt x="930" y="542"/>
                </a:lnTo>
                <a:lnTo>
                  <a:pt x="932" y="545"/>
                </a:lnTo>
                <a:lnTo>
                  <a:pt x="933" y="549"/>
                </a:lnTo>
                <a:lnTo>
                  <a:pt x="930" y="552"/>
                </a:lnTo>
                <a:lnTo>
                  <a:pt x="926" y="551"/>
                </a:lnTo>
                <a:lnTo>
                  <a:pt x="899" y="531"/>
                </a:lnTo>
                <a:lnTo>
                  <a:pt x="871" y="512"/>
                </a:lnTo>
                <a:lnTo>
                  <a:pt x="844" y="493"/>
                </a:lnTo>
                <a:lnTo>
                  <a:pt x="816" y="473"/>
                </a:lnTo>
                <a:lnTo>
                  <a:pt x="788" y="455"/>
                </a:lnTo>
                <a:lnTo>
                  <a:pt x="761" y="437"/>
                </a:lnTo>
                <a:lnTo>
                  <a:pt x="734" y="419"/>
                </a:lnTo>
                <a:lnTo>
                  <a:pt x="705" y="400"/>
                </a:lnTo>
                <a:lnTo>
                  <a:pt x="678" y="383"/>
                </a:lnTo>
                <a:lnTo>
                  <a:pt x="649" y="364"/>
                </a:lnTo>
                <a:lnTo>
                  <a:pt x="621" y="347"/>
                </a:lnTo>
                <a:lnTo>
                  <a:pt x="593" y="330"/>
                </a:lnTo>
                <a:lnTo>
                  <a:pt x="565" y="313"/>
                </a:lnTo>
                <a:lnTo>
                  <a:pt x="536" y="296"/>
                </a:lnTo>
                <a:lnTo>
                  <a:pt x="506" y="278"/>
                </a:lnTo>
                <a:lnTo>
                  <a:pt x="477" y="261"/>
                </a:lnTo>
                <a:lnTo>
                  <a:pt x="449" y="244"/>
                </a:lnTo>
                <a:lnTo>
                  <a:pt x="419" y="227"/>
                </a:lnTo>
                <a:lnTo>
                  <a:pt x="390" y="210"/>
                </a:lnTo>
                <a:lnTo>
                  <a:pt x="360" y="192"/>
                </a:lnTo>
                <a:lnTo>
                  <a:pt x="331" y="177"/>
                </a:lnTo>
                <a:lnTo>
                  <a:pt x="301" y="159"/>
                </a:lnTo>
                <a:lnTo>
                  <a:pt x="271" y="142"/>
                </a:lnTo>
                <a:lnTo>
                  <a:pt x="242" y="125"/>
                </a:lnTo>
                <a:lnTo>
                  <a:pt x="212" y="109"/>
                </a:lnTo>
                <a:lnTo>
                  <a:pt x="182" y="92"/>
                </a:lnTo>
                <a:lnTo>
                  <a:pt x="152" y="76"/>
                </a:lnTo>
                <a:lnTo>
                  <a:pt x="122" y="61"/>
                </a:lnTo>
                <a:lnTo>
                  <a:pt x="92" y="45"/>
                </a:lnTo>
                <a:lnTo>
                  <a:pt x="62" y="29"/>
                </a:lnTo>
                <a:lnTo>
                  <a:pt x="30" y="15"/>
                </a:lnTo>
                <a:lnTo>
                  <a:pt x="0" y="0"/>
                </a:lnTo>
                <a:lnTo>
                  <a:pt x="2" y="0"/>
                </a:lnTo>
                <a:lnTo>
                  <a:pt x="3" y="2"/>
                </a:lnTo>
                <a:lnTo>
                  <a:pt x="3" y="2"/>
                </a:lnTo>
                <a:lnTo>
                  <a:pt x="5" y="3"/>
                </a:lnTo>
                <a:lnTo>
                  <a:pt x="5" y="3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 rot="19881204">
            <a:off x="3936856" y="1933884"/>
            <a:ext cx="3965670" cy="2435321"/>
          </a:xfrm>
          <a:custGeom>
            <a:avLst/>
            <a:gdLst>
              <a:gd name="T0" fmla="*/ 31 w 1007"/>
              <a:gd name="T1" fmla="*/ 23 h 626"/>
              <a:gd name="T2" fmla="*/ 92 w 1007"/>
              <a:gd name="T3" fmla="*/ 64 h 626"/>
              <a:gd name="T4" fmla="*/ 152 w 1007"/>
              <a:gd name="T5" fmla="*/ 107 h 626"/>
              <a:gd name="T6" fmla="*/ 212 w 1007"/>
              <a:gd name="T7" fmla="*/ 149 h 626"/>
              <a:gd name="T8" fmla="*/ 273 w 1007"/>
              <a:gd name="T9" fmla="*/ 190 h 626"/>
              <a:gd name="T10" fmla="*/ 335 w 1007"/>
              <a:gd name="T11" fmla="*/ 232 h 626"/>
              <a:gd name="T12" fmla="*/ 397 w 1007"/>
              <a:gd name="T13" fmla="*/ 272 h 626"/>
              <a:gd name="T14" fmla="*/ 460 w 1007"/>
              <a:gd name="T15" fmla="*/ 313 h 626"/>
              <a:gd name="T16" fmla="*/ 523 w 1007"/>
              <a:gd name="T17" fmla="*/ 352 h 626"/>
              <a:gd name="T18" fmla="*/ 586 w 1007"/>
              <a:gd name="T19" fmla="*/ 392 h 626"/>
              <a:gd name="T20" fmla="*/ 650 w 1007"/>
              <a:gd name="T21" fmla="*/ 431 h 626"/>
              <a:gd name="T22" fmla="*/ 715 w 1007"/>
              <a:gd name="T23" fmla="*/ 468 h 626"/>
              <a:gd name="T24" fmla="*/ 779 w 1007"/>
              <a:gd name="T25" fmla="*/ 505 h 626"/>
              <a:gd name="T26" fmla="*/ 844 w 1007"/>
              <a:gd name="T27" fmla="*/ 541 h 626"/>
              <a:gd name="T28" fmla="*/ 908 w 1007"/>
              <a:gd name="T29" fmla="*/ 576 h 626"/>
              <a:gd name="T30" fmla="*/ 974 w 1007"/>
              <a:gd name="T31" fmla="*/ 610 h 626"/>
              <a:gd name="T32" fmla="*/ 1006 w 1007"/>
              <a:gd name="T33" fmla="*/ 623 h 626"/>
              <a:gd name="T34" fmla="*/ 1001 w 1007"/>
              <a:gd name="T35" fmla="*/ 617 h 626"/>
              <a:gd name="T36" fmla="*/ 965 w 1007"/>
              <a:gd name="T37" fmla="*/ 597 h 626"/>
              <a:gd name="T38" fmla="*/ 901 w 1007"/>
              <a:gd name="T39" fmla="*/ 563 h 626"/>
              <a:gd name="T40" fmla="*/ 838 w 1007"/>
              <a:gd name="T41" fmla="*/ 527 h 626"/>
              <a:gd name="T42" fmla="*/ 774 w 1007"/>
              <a:gd name="T43" fmla="*/ 491 h 626"/>
              <a:gd name="T44" fmla="*/ 710 w 1007"/>
              <a:gd name="T45" fmla="*/ 454 h 626"/>
              <a:gd name="T46" fmla="*/ 647 w 1007"/>
              <a:gd name="T47" fmla="*/ 417 h 626"/>
              <a:gd name="T48" fmla="*/ 584 w 1007"/>
              <a:gd name="T49" fmla="*/ 379 h 626"/>
              <a:gd name="T50" fmla="*/ 521 w 1007"/>
              <a:gd name="T51" fmla="*/ 341 h 626"/>
              <a:gd name="T52" fmla="*/ 460 w 1007"/>
              <a:gd name="T53" fmla="*/ 300 h 626"/>
              <a:gd name="T54" fmla="*/ 397 w 1007"/>
              <a:gd name="T55" fmla="*/ 262 h 626"/>
              <a:gd name="T56" fmla="*/ 335 w 1007"/>
              <a:gd name="T57" fmla="*/ 222 h 626"/>
              <a:gd name="T58" fmla="*/ 273 w 1007"/>
              <a:gd name="T59" fmla="*/ 182 h 626"/>
              <a:gd name="T60" fmla="*/ 213 w 1007"/>
              <a:gd name="T61" fmla="*/ 141 h 626"/>
              <a:gd name="T62" fmla="*/ 152 w 1007"/>
              <a:gd name="T63" fmla="*/ 100 h 626"/>
              <a:gd name="T64" fmla="*/ 90 w 1007"/>
              <a:gd name="T65" fmla="*/ 60 h 626"/>
              <a:gd name="T66" fmla="*/ 30 w 1007"/>
              <a:gd name="T67" fmla="*/ 20 h 626"/>
              <a:gd name="T68" fmla="*/ 1 w 1007"/>
              <a:gd name="T69" fmla="*/ 0 h 626"/>
              <a:gd name="T70" fmla="*/ 1 w 1007"/>
              <a:gd name="T71" fmla="*/ 1 h 626"/>
              <a:gd name="T72" fmla="*/ 1 w 1007"/>
              <a:gd name="T73" fmla="*/ 1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7" h="626">
                <a:moveTo>
                  <a:pt x="1" y="1"/>
                </a:moveTo>
                <a:lnTo>
                  <a:pt x="31" y="23"/>
                </a:lnTo>
                <a:lnTo>
                  <a:pt x="61" y="43"/>
                </a:lnTo>
                <a:lnTo>
                  <a:pt x="92" y="64"/>
                </a:lnTo>
                <a:lnTo>
                  <a:pt x="122" y="86"/>
                </a:lnTo>
                <a:lnTo>
                  <a:pt x="152" y="107"/>
                </a:lnTo>
                <a:lnTo>
                  <a:pt x="182" y="127"/>
                </a:lnTo>
                <a:lnTo>
                  <a:pt x="212" y="149"/>
                </a:lnTo>
                <a:lnTo>
                  <a:pt x="242" y="169"/>
                </a:lnTo>
                <a:lnTo>
                  <a:pt x="273" y="190"/>
                </a:lnTo>
                <a:lnTo>
                  <a:pt x="304" y="210"/>
                </a:lnTo>
                <a:lnTo>
                  <a:pt x="335" y="232"/>
                </a:lnTo>
                <a:lnTo>
                  <a:pt x="367" y="252"/>
                </a:lnTo>
                <a:lnTo>
                  <a:pt x="397" y="272"/>
                </a:lnTo>
                <a:lnTo>
                  <a:pt x="428" y="292"/>
                </a:lnTo>
                <a:lnTo>
                  <a:pt x="460" y="313"/>
                </a:lnTo>
                <a:lnTo>
                  <a:pt x="491" y="332"/>
                </a:lnTo>
                <a:lnTo>
                  <a:pt x="523" y="352"/>
                </a:lnTo>
                <a:lnTo>
                  <a:pt x="554" y="372"/>
                </a:lnTo>
                <a:lnTo>
                  <a:pt x="586" y="392"/>
                </a:lnTo>
                <a:lnTo>
                  <a:pt x="617" y="411"/>
                </a:lnTo>
                <a:lnTo>
                  <a:pt x="650" y="431"/>
                </a:lnTo>
                <a:lnTo>
                  <a:pt x="682" y="449"/>
                </a:lnTo>
                <a:lnTo>
                  <a:pt x="715" y="468"/>
                </a:lnTo>
                <a:lnTo>
                  <a:pt x="746" y="487"/>
                </a:lnTo>
                <a:lnTo>
                  <a:pt x="779" y="505"/>
                </a:lnTo>
                <a:lnTo>
                  <a:pt x="811" y="523"/>
                </a:lnTo>
                <a:lnTo>
                  <a:pt x="844" y="541"/>
                </a:lnTo>
                <a:lnTo>
                  <a:pt x="877" y="558"/>
                </a:lnTo>
                <a:lnTo>
                  <a:pt x="908" y="576"/>
                </a:lnTo>
                <a:lnTo>
                  <a:pt x="941" y="593"/>
                </a:lnTo>
                <a:lnTo>
                  <a:pt x="974" y="610"/>
                </a:lnTo>
                <a:lnTo>
                  <a:pt x="1007" y="626"/>
                </a:lnTo>
                <a:lnTo>
                  <a:pt x="1006" y="623"/>
                </a:lnTo>
                <a:lnTo>
                  <a:pt x="1003" y="620"/>
                </a:lnTo>
                <a:lnTo>
                  <a:pt x="1001" y="617"/>
                </a:lnTo>
                <a:lnTo>
                  <a:pt x="998" y="614"/>
                </a:lnTo>
                <a:lnTo>
                  <a:pt x="965" y="597"/>
                </a:lnTo>
                <a:lnTo>
                  <a:pt x="934" y="580"/>
                </a:lnTo>
                <a:lnTo>
                  <a:pt x="901" y="563"/>
                </a:lnTo>
                <a:lnTo>
                  <a:pt x="869" y="545"/>
                </a:lnTo>
                <a:lnTo>
                  <a:pt x="838" y="527"/>
                </a:lnTo>
                <a:lnTo>
                  <a:pt x="805" y="510"/>
                </a:lnTo>
                <a:lnTo>
                  <a:pt x="774" y="491"/>
                </a:lnTo>
                <a:lnTo>
                  <a:pt x="742" y="472"/>
                </a:lnTo>
                <a:lnTo>
                  <a:pt x="710" y="454"/>
                </a:lnTo>
                <a:lnTo>
                  <a:pt x="679" y="435"/>
                </a:lnTo>
                <a:lnTo>
                  <a:pt x="647" y="417"/>
                </a:lnTo>
                <a:lnTo>
                  <a:pt x="616" y="398"/>
                </a:lnTo>
                <a:lnTo>
                  <a:pt x="584" y="379"/>
                </a:lnTo>
                <a:lnTo>
                  <a:pt x="553" y="359"/>
                </a:lnTo>
                <a:lnTo>
                  <a:pt x="521" y="341"/>
                </a:lnTo>
                <a:lnTo>
                  <a:pt x="491" y="321"/>
                </a:lnTo>
                <a:lnTo>
                  <a:pt x="460" y="300"/>
                </a:lnTo>
                <a:lnTo>
                  <a:pt x="428" y="280"/>
                </a:lnTo>
                <a:lnTo>
                  <a:pt x="397" y="262"/>
                </a:lnTo>
                <a:lnTo>
                  <a:pt x="367" y="242"/>
                </a:lnTo>
                <a:lnTo>
                  <a:pt x="335" y="222"/>
                </a:lnTo>
                <a:lnTo>
                  <a:pt x="305" y="202"/>
                </a:lnTo>
                <a:lnTo>
                  <a:pt x="273" y="182"/>
                </a:lnTo>
                <a:lnTo>
                  <a:pt x="243" y="161"/>
                </a:lnTo>
                <a:lnTo>
                  <a:pt x="213" y="141"/>
                </a:lnTo>
                <a:lnTo>
                  <a:pt x="182" y="121"/>
                </a:lnTo>
                <a:lnTo>
                  <a:pt x="152" y="100"/>
                </a:lnTo>
                <a:lnTo>
                  <a:pt x="122" y="80"/>
                </a:lnTo>
                <a:lnTo>
                  <a:pt x="90" y="60"/>
                </a:lnTo>
                <a:lnTo>
                  <a:pt x="60" y="40"/>
                </a:lnTo>
                <a:lnTo>
                  <a:pt x="30" y="2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19827425">
            <a:off x="3951472" y="2238251"/>
            <a:ext cx="3866617" cy="2523385"/>
          </a:xfrm>
          <a:custGeom>
            <a:avLst/>
            <a:gdLst>
              <a:gd name="T0" fmla="*/ 13 w 901"/>
              <a:gd name="T1" fmla="*/ 15 h 588"/>
              <a:gd name="T2" fmla="*/ 44 w 901"/>
              <a:gd name="T3" fmla="*/ 44 h 588"/>
              <a:gd name="T4" fmla="*/ 79 w 901"/>
              <a:gd name="T5" fmla="*/ 73 h 588"/>
              <a:gd name="T6" fmla="*/ 116 w 901"/>
              <a:gd name="T7" fmla="*/ 98 h 588"/>
              <a:gd name="T8" fmla="*/ 156 w 901"/>
              <a:gd name="T9" fmla="*/ 123 h 588"/>
              <a:gd name="T10" fmla="*/ 195 w 901"/>
              <a:gd name="T11" fmla="*/ 147 h 588"/>
              <a:gd name="T12" fmla="*/ 234 w 901"/>
              <a:gd name="T13" fmla="*/ 170 h 588"/>
              <a:gd name="T14" fmla="*/ 271 w 901"/>
              <a:gd name="T15" fmla="*/ 192 h 588"/>
              <a:gd name="T16" fmla="*/ 325 w 901"/>
              <a:gd name="T17" fmla="*/ 229 h 588"/>
              <a:gd name="T18" fmla="*/ 400 w 901"/>
              <a:gd name="T19" fmla="*/ 279 h 588"/>
              <a:gd name="T20" fmla="*/ 476 w 901"/>
              <a:gd name="T21" fmla="*/ 329 h 588"/>
              <a:gd name="T22" fmla="*/ 552 w 901"/>
              <a:gd name="T23" fmla="*/ 379 h 588"/>
              <a:gd name="T24" fmla="*/ 628 w 901"/>
              <a:gd name="T25" fmla="*/ 429 h 588"/>
              <a:gd name="T26" fmla="*/ 705 w 901"/>
              <a:gd name="T27" fmla="*/ 477 h 588"/>
              <a:gd name="T28" fmla="*/ 782 w 901"/>
              <a:gd name="T29" fmla="*/ 524 h 588"/>
              <a:gd name="T30" fmla="*/ 861 w 901"/>
              <a:gd name="T31" fmla="*/ 567 h 588"/>
              <a:gd name="T32" fmla="*/ 898 w 901"/>
              <a:gd name="T33" fmla="*/ 587 h 588"/>
              <a:gd name="T34" fmla="*/ 893 w 901"/>
              <a:gd name="T35" fmla="*/ 578 h 588"/>
              <a:gd name="T36" fmla="*/ 858 w 901"/>
              <a:gd name="T37" fmla="*/ 557 h 588"/>
              <a:gd name="T38" fmla="*/ 795 w 901"/>
              <a:gd name="T39" fmla="*/ 518 h 588"/>
              <a:gd name="T40" fmla="*/ 734 w 901"/>
              <a:gd name="T41" fmla="*/ 481 h 588"/>
              <a:gd name="T42" fmla="*/ 672 w 901"/>
              <a:gd name="T43" fmla="*/ 442 h 588"/>
              <a:gd name="T44" fmla="*/ 610 w 901"/>
              <a:gd name="T45" fmla="*/ 404 h 588"/>
              <a:gd name="T46" fmla="*/ 549 w 901"/>
              <a:gd name="T47" fmla="*/ 365 h 588"/>
              <a:gd name="T48" fmla="*/ 487 w 901"/>
              <a:gd name="T49" fmla="*/ 325 h 588"/>
              <a:gd name="T50" fmla="*/ 425 w 901"/>
              <a:gd name="T51" fmla="*/ 286 h 588"/>
              <a:gd name="T52" fmla="*/ 380 w 901"/>
              <a:gd name="T53" fmla="*/ 256 h 588"/>
              <a:gd name="T54" fmla="*/ 347 w 901"/>
              <a:gd name="T55" fmla="*/ 236 h 588"/>
              <a:gd name="T56" fmla="*/ 315 w 901"/>
              <a:gd name="T57" fmla="*/ 214 h 588"/>
              <a:gd name="T58" fmla="*/ 282 w 901"/>
              <a:gd name="T59" fmla="*/ 194 h 588"/>
              <a:gd name="T60" fmla="*/ 251 w 901"/>
              <a:gd name="T61" fmla="*/ 173 h 588"/>
              <a:gd name="T62" fmla="*/ 219 w 901"/>
              <a:gd name="T63" fmla="*/ 153 h 588"/>
              <a:gd name="T64" fmla="*/ 188 w 901"/>
              <a:gd name="T65" fmla="*/ 131 h 588"/>
              <a:gd name="T66" fmla="*/ 156 w 901"/>
              <a:gd name="T67" fmla="*/ 110 h 588"/>
              <a:gd name="T68" fmla="*/ 123 w 901"/>
              <a:gd name="T69" fmla="*/ 88 h 588"/>
              <a:gd name="T70" fmla="*/ 86 w 901"/>
              <a:gd name="T71" fmla="*/ 67 h 588"/>
              <a:gd name="T72" fmla="*/ 49 w 901"/>
              <a:gd name="T73" fmla="*/ 43 h 588"/>
              <a:gd name="T74" fmla="*/ 14 w 901"/>
              <a:gd name="T75" fmla="*/ 15 h 588"/>
              <a:gd name="T76" fmla="*/ 0 w 901"/>
              <a:gd name="T77" fmla="*/ 0 h 588"/>
              <a:gd name="T78" fmla="*/ 0 w 901"/>
              <a:gd name="T79" fmla="*/ 0 h 588"/>
              <a:gd name="T80" fmla="*/ 0 w 901"/>
              <a:gd name="T8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01" h="588">
                <a:moveTo>
                  <a:pt x="0" y="0"/>
                </a:moveTo>
                <a:lnTo>
                  <a:pt x="13" y="15"/>
                </a:lnTo>
                <a:lnTo>
                  <a:pt x="29" y="30"/>
                </a:lnTo>
                <a:lnTo>
                  <a:pt x="44" y="44"/>
                </a:lnTo>
                <a:lnTo>
                  <a:pt x="62" y="58"/>
                </a:lnTo>
                <a:lnTo>
                  <a:pt x="79" y="73"/>
                </a:lnTo>
                <a:lnTo>
                  <a:pt x="97" y="86"/>
                </a:lnTo>
                <a:lnTo>
                  <a:pt x="116" y="98"/>
                </a:lnTo>
                <a:lnTo>
                  <a:pt x="136" y="111"/>
                </a:lnTo>
                <a:lnTo>
                  <a:pt x="156" y="123"/>
                </a:lnTo>
                <a:lnTo>
                  <a:pt x="175" y="136"/>
                </a:lnTo>
                <a:lnTo>
                  <a:pt x="195" y="147"/>
                </a:lnTo>
                <a:lnTo>
                  <a:pt x="215" y="159"/>
                </a:lnTo>
                <a:lnTo>
                  <a:pt x="234" y="170"/>
                </a:lnTo>
                <a:lnTo>
                  <a:pt x="252" y="181"/>
                </a:lnTo>
                <a:lnTo>
                  <a:pt x="271" y="192"/>
                </a:lnTo>
                <a:lnTo>
                  <a:pt x="288" y="203"/>
                </a:lnTo>
                <a:lnTo>
                  <a:pt x="325" y="229"/>
                </a:lnTo>
                <a:lnTo>
                  <a:pt x="362" y="253"/>
                </a:lnTo>
                <a:lnTo>
                  <a:pt x="400" y="279"/>
                </a:lnTo>
                <a:lnTo>
                  <a:pt x="438" y="303"/>
                </a:lnTo>
                <a:lnTo>
                  <a:pt x="476" y="329"/>
                </a:lnTo>
                <a:lnTo>
                  <a:pt x="513" y="355"/>
                </a:lnTo>
                <a:lnTo>
                  <a:pt x="552" y="379"/>
                </a:lnTo>
                <a:lnTo>
                  <a:pt x="589" y="404"/>
                </a:lnTo>
                <a:lnTo>
                  <a:pt x="628" y="429"/>
                </a:lnTo>
                <a:lnTo>
                  <a:pt x="666" y="454"/>
                </a:lnTo>
                <a:lnTo>
                  <a:pt x="705" y="477"/>
                </a:lnTo>
                <a:lnTo>
                  <a:pt x="744" y="501"/>
                </a:lnTo>
                <a:lnTo>
                  <a:pt x="782" y="524"/>
                </a:lnTo>
                <a:lnTo>
                  <a:pt x="822" y="545"/>
                </a:lnTo>
                <a:lnTo>
                  <a:pt x="861" y="567"/>
                </a:lnTo>
                <a:lnTo>
                  <a:pt x="901" y="588"/>
                </a:lnTo>
                <a:lnTo>
                  <a:pt x="898" y="587"/>
                </a:lnTo>
                <a:lnTo>
                  <a:pt x="895" y="583"/>
                </a:lnTo>
                <a:lnTo>
                  <a:pt x="893" y="578"/>
                </a:lnTo>
                <a:lnTo>
                  <a:pt x="890" y="575"/>
                </a:lnTo>
                <a:lnTo>
                  <a:pt x="858" y="557"/>
                </a:lnTo>
                <a:lnTo>
                  <a:pt x="827" y="538"/>
                </a:lnTo>
                <a:lnTo>
                  <a:pt x="795" y="518"/>
                </a:lnTo>
                <a:lnTo>
                  <a:pt x="765" y="500"/>
                </a:lnTo>
                <a:lnTo>
                  <a:pt x="734" y="481"/>
                </a:lnTo>
                <a:lnTo>
                  <a:pt x="702" y="461"/>
                </a:lnTo>
                <a:lnTo>
                  <a:pt x="672" y="442"/>
                </a:lnTo>
                <a:lnTo>
                  <a:pt x="640" y="422"/>
                </a:lnTo>
                <a:lnTo>
                  <a:pt x="610" y="404"/>
                </a:lnTo>
                <a:lnTo>
                  <a:pt x="579" y="383"/>
                </a:lnTo>
                <a:lnTo>
                  <a:pt x="549" y="365"/>
                </a:lnTo>
                <a:lnTo>
                  <a:pt x="519" y="345"/>
                </a:lnTo>
                <a:lnTo>
                  <a:pt x="487" y="325"/>
                </a:lnTo>
                <a:lnTo>
                  <a:pt x="457" y="306"/>
                </a:lnTo>
                <a:lnTo>
                  <a:pt x="425" y="286"/>
                </a:lnTo>
                <a:lnTo>
                  <a:pt x="395" y="266"/>
                </a:lnTo>
                <a:lnTo>
                  <a:pt x="380" y="256"/>
                </a:lnTo>
                <a:lnTo>
                  <a:pt x="364" y="246"/>
                </a:lnTo>
                <a:lnTo>
                  <a:pt x="347" y="236"/>
                </a:lnTo>
                <a:lnTo>
                  <a:pt x="331" y="224"/>
                </a:lnTo>
                <a:lnTo>
                  <a:pt x="315" y="214"/>
                </a:lnTo>
                <a:lnTo>
                  <a:pt x="299" y="204"/>
                </a:lnTo>
                <a:lnTo>
                  <a:pt x="282" y="194"/>
                </a:lnTo>
                <a:lnTo>
                  <a:pt x="266" y="183"/>
                </a:lnTo>
                <a:lnTo>
                  <a:pt x="251" y="173"/>
                </a:lnTo>
                <a:lnTo>
                  <a:pt x="235" y="163"/>
                </a:lnTo>
                <a:lnTo>
                  <a:pt x="219" y="153"/>
                </a:lnTo>
                <a:lnTo>
                  <a:pt x="203" y="141"/>
                </a:lnTo>
                <a:lnTo>
                  <a:pt x="188" y="131"/>
                </a:lnTo>
                <a:lnTo>
                  <a:pt x="172" y="121"/>
                </a:lnTo>
                <a:lnTo>
                  <a:pt x="156" y="110"/>
                </a:lnTo>
                <a:lnTo>
                  <a:pt x="140" y="100"/>
                </a:lnTo>
                <a:lnTo>
                  <a:pt x="123" y="88"/>
                </a:lnTo>
                <a:lnTo>
                  <a:pt x="105" y="78"/>
                </a:lnTo>
                <a:lnTo>
                  <a:pt x="86" y="67"/>
                </a:lnTo>
                <a:lnTo>
                  <a:pt x="67" y="54"/>
                </a:lnTo>
                <a:lnTo>
                  <a:pt x="49" y="43"/>
                </a:lnTo>
                <a:lnTo>
                  <a:pt x="30" y="28"/>
                </a:lnTo>
                <a:lnTo>
                  <a:pt x="14" y="1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 rot="20100641">
            <a:off x="8113282" y="6198907"/>
            <a:ext cx="583555" cy="45719"/>
          </a:xfrm>
          <a:custGeom>
            <a:avLst/>
            <a:gdLst>
              <a:gd name="T0" fmla="*/ 3 w 316"/>
              <a:gd name="T1" fmla="*/ 94 h 94"/>
              <a:gd name="T2" fmla="*/ 17 w 316"/>
              <a:gd name="T3" fmla="*/ 83 h 94"/>
              <a:gd name="T4" fmla="*/ 33 w 316"/>
              <a:gd name="T5" fmla="*/ 71 h 94"/>
              <a:gd name="T6" fmla="*/ 50 w 316"/>
              <a:gd name="T7" fmla="*/ 60 h 94"/>
              <a:gd name="T8" fmla="*/ 68 w 316"/>
              <a:gd name="T9" fmla="*/ 50 h 94"/>
              <a:gd name="T10" fmla="*/ 87 w 316"/>
              <a:gd name="T11" fmla="*/ 40 h 94"/>
              <a:gd name="T12" fmla="*/ 107 w 316"/>
              <a:gd name="T13" fmla="*/ 31 h 94"/>
              <a:gd name="T14" fmla="*/ 127 w 316"/>
              <a:gd name="T15" fmla="*/ 24 h 94"/>
              <a:gd name="T16" fmla="*/ 149 w 316"/>
              <a:gd name="T17" fmla="*/ 18 h 94"/>
              <a:gd name="T18" fmla="*/ 170 w 316"/>
              <a:gd name="T19" fmla="*/ 14 h 94"/>
              <a:gd name="T20" fmla="*/ 190 w 316"/>
              <a:gd name="T21" fmla="*/ 11 h 94"/>
              <a:gd name="T22" fmla="*/ 212 w 316"/>
              <a:gd name="T23" fmla="*/ 11 h 94"/>
              <a:gd name="T24" fmla="*/ 232 w 316"/>
              <a:gd name="T25" fmla="*/ 14 h 94"/>
              <a:gd name="T26" fmla="*/ 250 w 316"/>
              <a:gd name="T27" fmla="*/ 20 h 94"/>
              <a:gd name="T28" fmla="*/ 269 w 316"/>
              <a:gd name="T29" fmla="*/ 27 h 94"/>
              <a:gd name="T30" fmla="*/ 288 w 316"/>
              <a:gd name="T31" fmla="*/ 38 h 94"/>
              <a:gd name="T32" fmla="*/ 303 w 316"/>
              <a:gd name="T33" fmla="*/ 53 h 94"/>
              <a:gd name="T34" fmla="*/ 306 w 316"/>
              <a:gd name="T35" fmla="*/ 55 h 94"/>
              <a:gd name="T36" fmla="*/ 312 w 316"/>
              <a:gd name="T37" fmla="*/ 58 h 94"/>
              <a:gd name="T38" fmla="*/ 316 w 316"/>
              <a:gd name="T39" fmla="*/ 61 h 94"/>
              <a:gd name="T40" fmla="*/ 316 w 316"/>
              <a:gd name="T41" fmla="*/ 61 h 94"/>
              <a:gd name="T42" fmla="*/ 308 w 316"/>
              <a:gd name="T43" fmla="*/ 50 h 94"/>
              <a:gd name="T44" fmla="*/ 298 w 316"/>
              <a:gd name="T45" fmla="*/ 40 h 94"/>
              <a:gd name="T46" fmla="*/ 288 w 316"/>
              <a:gd name="T47" fmla="*/ 31 h 94"/>
              <a:gd name="T48" fmla="*/ 276 w 316"/>
              <a:gd name="T49" fmla="*/ 24 h 94"/>
              <a:gd name="T50" fmla="*/ 263 w 316"/>
              <a:gd name="T51" fmla="*/ 18 h 94"/>
              <a:gd name="T52" fmla="*/ 250 w 316"/>
              <a:gd name="T53" fmla="*/ 12 h 94"/>
              <a:gd name="T54" fmla="*/ 238 w 316"/>
              <a:gd name="T55" fmla="*/ 8 h 94"/>
              <a:gd name="T56" fmla="*/ 223 w 316"/>
              <a:gd name="T57" fmla="*/ 4 h 94"/>
              <a:gd name="T58" fmla="*/ 190 w 316"/>
              <a:gd name="T59" fmla="*/ 0 h 94"/>
              <a:gd name="T60" fmla="*/ 160 w 316"/>
              <a:gd name="T61" fmla="*/ 1 h 94"/>
              <a:gd name="T62" fmla="*/ 130 w 316"/>
              <a:gd name="T63" fmla="*/ 8 h 94"/>
              <a:gd name="T64" fmla="*/ 101 w 316"/>
              <a:gd name="T65" fmla="*/ 18 h 94"/>
              <a:gd name="T66" fmla="*/ 74 w 316"/>
              <a:gd name="T67" fmla="*/ 32 h 94"/>
              <a:gd name="T68" fmla="*/ 48 w 316"/>
              <a:gd name="T69" fmla="*/ 51 h 94"/>
              <a:gd name="T70" fmla="*/ 24 w 316"/>
              <a:gd name="T71" fmla="*/ 70 h 94"/>
              <a:gd name="T72" fmla="*/ 0 w 316"/>
              <a:gd name="T73" fmla="*/ 91 h 94"/>
              <a:gd name="T74" fmla="*/ 0 w 316"/>
              <a:gd name="T75" fmla="*/ 91 h 94"/>
              <a:gd name="T76" fmla="*/ 1 w 316"/>
              <a:gd name="T77" fmla="*/ 93 h 94"/>
              <a:gd name="T78" fmla="*/ 3 w 316"/>
              <a:gd name="T79" fmla="*/ 94 h 94"/>
              <a:gd name="T80" fmla="*/ 3 w 316"/>
              <a:gd name="T81" fmla="*/ 94 h 94"/>
              <a:gd name="T82" fmla="*/ 3 w 316"/>
              <a:gd name="T8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6" h="94">
                <a:moveTo>
                  <a:pt x="3" y="94"/>
                </a:moveTo>
                <a:lnTo>
                  <a:pt x="17" y="83"/>
                </a:lnTo>
                <a:lnTo>
                  <a:pt x="33" y="71"/>
                </a:lnTo>
                <a:lnTo>
                  <a:pt x="50" y="60"/>
                </a:lnTo>
                <a:lnTo>
                  <a:pt x="68" y="50"/>
                </a:lnTo>
                <a:lnTo>
                  <a:pt x="87" y="40"/>
                </a:lnTo>
                <a:lnTo>
                  <a:pt x="107" y="31"/>
                </a:lnTo>
                <a:lnTo>
                  <a:pt x="127" y="24"/>
                </a:lnTo>
                <a:lnTo>
                  <a:pt x="149" y="18"/>
                </a:lnTo>
                <a:lnTo>
                  <a:pt x="170" y="14"/>
                </a:lnTo>
                <a:lnTo>
                  <a:pt x="190" y="11"/>
                </a:lnTo>
                <a:lnTo>
                  <a:pt x="212" y="11"/>
                </a:lnTo>
                <a:lnTo>
                  <a:pt x="232" y="14"/>
                </a:lnTo>
                <a:lnTo>
                  <a:pt x="250" y="20"/>
                </a:lnTo>
                <a:lnTo>
                  <a:pt x="269" y="27"/>
                </a:lnTo>
                <a:lnTo>
                  <a:pt x="288" y="38"/>
                </a:lnTo>
                <a:lnTo>
                  <a:pt x="303" y="53"/>
                </a:lnTo>
                <a:lnTo>
                  <a:pt x="306" y="55"/>
                </a:lnTo>
                <a:lnTo>
                  <a:pt x="312" y="58"/>
                </a:lnTo>
                <a:lnTo>
                  <a:pt x="316" y="61"/>
                </a:lnTo>
                <a:lnTo>
                  <a:pt x="316" y="61"/>
                </a:lnTo>
                <a:lnTo>
                  <a:pt x="308" y="50"/>
                </a:lnTo>
                <a:lnTo>
                  <a:pt x="298" y="40"/>
                </a:lnTo>
                <a:lnTo>
                  <a:pt x="288" y="31"/>
                </a:lnTo>
                <a:lnTo>
                  <a:pt x="276" y="24"/>
                </a:lnTo>
                <a:lnTo>
                  <a:pt x="263" y="18"/>
                </a:lnTo>
                <a:lnTo>
                  <a:pt x="250" y="12"/>
                </a:lnTo>
                <a:lnTo>
                  <a:pt x="238" y="8"/>
                </a:lnTo>
                <a:lnTo>
                  <a:pt x="223" y="4"/>
                </a:lnTo>
                <a:lnTo>
                  <a:pt x="190" y="0"/>
                </a:lnTo>
                <a:lnTo>
                  <a:pt x="160" y="1"/>
                </a:lnTo>
                <a:lnTo>
                  <a:pt x="130" y="8"/>
                </a:lnTo>
                <a:lnTo>
                  <a:pt x="101" y="18"/>
                </a:lnTo>
                <a:lnTo>
                  <a:pt x="74" y="32"/>
                </a:lnTo>
                <a:lnTo>
                  <a:pt x="48" y="51"/>
                </a:lnTo>
                <a:lnTo>
                  <a:pt x="24" y="70"/>
                </a:lnTo>
                <a:lnTo>
                  <a:pt x="0" y="91"/>
                </a:lnTo>
                <a:lnTo>
                  <a:pt x="0" y="91"/>
                </a:lnTo>
                <a:lnTo>
                  <a:pt x="1" y="93"/>
                </a:lnTo>
                <a:lnTo>
                  <a:pt x="3" y="94"/>
                </a:lnTo>
                <a:lnTo>
                  <a:pt x="3" y="94"/>
                </a:lnTo>
                <a:lnTo>
                  <a:pt x="3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20100641">
            <a:off x="7435929" y="2332194"/>
            <a:ext cx="1851043" cy="3853042"/>
          </a:xfrm>
          <a:custGeom>
            <a:avLst/>
            <a:gdLst>
              <a:gd name="T0" fmla="*/ 762 w 762"/>
              <a:gd name="T1" fmla="*/ 0 h 1451"/>
              <a:gd name="T2" fmla="*/ 696 w 762"/>
              <a:gd name="T3" fmla="*/ 77 h 1451"/>
              <a:gd name="T4" fmla="*/ 633 w 762"/>
              <a:gd name="T5" fmla="*/ 157 h 1451"/>
              <a:gd name="T6" fmla="*/ 572 w 762"/>
              <a:gd name="T7" fmla="*/ 239 h 1451"/>
              <a:gd name="T8" fmla="*/ 513 w 762"/>
              <a:gd name="T9" fmla="*/ 324 h 1451"/>
              <a:gd name="T10" fmla="*/ 457 w 762"/>
              <a:gd name="T11" fmla="*/ 409 h 1451"/>
              <a:gd name="T12" fmla="*/ 403 w 762"/>
              <a:gd name="T13" fmla="*/ 497 h 1451"/>
              <a:gd name="T14" fmla="*/ 351 w 762"/>
              <a:gd name="T15" fmla="*/ 586 h 1451"/>
              <a:gd name="T16" fmla="*/ 301 w 762"/>
              <a:gd name="T17" fmla="*/ 677 h 1451"/>
              <a:gd name="T18" fmla="*/ 254 w 762"/>
              <a:gd name="T19" fmla="*/ 769 h 1451"/>
              <a:gd name="T20" fmla="*/ 209 w 762"/>
              <a:gd name="T21" fmla="*/ 862 h 1451"/>
              <a:gd name="T22" fmla="*/ 168 w 762"/>
              <a:gd name="T23" fmla="*/ 957 h 1451"/>
              <a:gd name="T24" fmla="*/ 129 w 762"/>
              <a:gd name="T25" fmla="*/ 1051 h 1451"/>
              <a:gd name="T26" fmla="*/ 93 w 762"/>
              <a:gd name="T27" fmla="*/ 1147 h 1451"/>
              <a:gd name="T28" fmla="*/ 59 w 762"/>
              <a:gd name="T29" fmla="*/ 1245 h 1451"/>
              <a:gd name="T30" fmla="*/ 29 w 762"/>
              <a:gd name="T31" fmla="*/ 1341 h 1451"/>
              <a:gd name="T32" fmla="*/ 0 w 762"/>
              <a:gd name="T33" fmla="*/ 1438 h 1451"/>
              <a:gd name="T34" fmla="*/ 2 w 762"/>
              <a:gd name="T35" fmla="*/ 1442 h 1451"/>
              <a:gd name="T36" fmla="*/ 6 w 762"/>
              <a:gd name="T37" fmla="*/ 1445 h 1451"/>
              <a:gd name="T38" fmla="*/ 10 w 762"/>
              <a:gd name="T39" fmla="*/ 1450 h 1451"/>
              <a:gd name="T40" fmla="*/ 13 w 762"/>
              <a:gd name="T41" fmla="*/ 1451 h 1451"/>
              <a:gd name="T42" fmla="*/ 30 w 762"/>
              <a:gd name="T43" fmla="*/ 1402 h 1451"/>
              <a:gd name="T44" fmla="*/ 47 w 762"/>
              <a:gd name="T45" fmla="*/ 1355 h 1451"/>
              <a:gd name="T46" fmla="*/ 65 w 762"/>
              <a:gd name="T47" fmla="*/ 1306 h 1451"/>
              <a:gd name="T48" fmla="*/ 82 w 762"/>
              <a:gd name="T49" fmla="*/ 1259 h 1451"/>
              <a:gd name="T50" fmla="*/ 99 w 762"/>
              <a:gd name="T51" fmla="*/ 1212 h 1451"/>
              <a:gd name="T52" fmla="*/ 116 w 762"/>
              <a:gd name="T53" fmla="*/ 1163 h 1451"/>
              <a:gd name="T54" fmla="*/ 135 w 762"/>
              <a:gd name="T55" fmla="*/ 1116 h 1451"/>
              <a:gd name="T56" fmla="*/ 152 w 762"/>
              <a:gd name="T57" fmla="*/ 1068 h 1451"/>
              <a:gd name="T58" fmla="*/ 171 w 762"/>
              <a:gd name="T59" fmla="*/ 1021 h 1451"/>
              <a:gd name="T60" fmla="*/ 189 w 762"/>
              <a:gd name="T61" fmla="*/ 974 h 1451"/>
              <a:gd name="T62" fmla="*/ 208 w 762"/>
              <a:gd name="T63" fmla="*/ 927 h 1451"/>
              <a:gd name="T64" fmla="*/ 228 w 762"/>
              <a:gd name="T65" fmla="*/ 879 h 1451"/>
              <a:gd name="T66" fmla="*/ 248 w 762"/>
              <a:gd name="T67" fmla="*/ 832 h 1451"/>
              <a:gd name="T68" fmla="*/ 268 w 762"/>
              <a:gd name="T69" fmla="*/ 786 h 1451"/>
              <a:gd name="T70" fmla="*/ 290 w 762"/>
              <a:gd name="T71" fmla="*/ 739 h 1451"/>
              <a:gd name="T72" fmla="*/ 312 w 762"/>
              <a:gd name="T73" fmla="*/ 693 h 1451"/>
              <a:gd name="T74" fmla="*/ 335 w 762"/>
              <a:gd name="T75" fmla="*/ 647 h 1451"/>
              <a:gd name="T76" fmla="*/ 360 w 762"/>
              <a:gd name="T77" fmla="*/ 601 h 1451"/>
              <a:gd name="T78" fmla="*/ 384 w 762"/>
              <a:gd name="T79" fmla="*/ 556 h 1451"/>
              <a:gd name="T80" fmla="*/ 410 w 762"/>
              <a:gd name="T81" fmla="*/ 511 h 1451"/>
              <a:gd name="T82" fmla="*/ 436 w 762"/>
              <a:gd name="T83" fmla="*/ 467 h 1451"/>
              <a:gd name="T84" fmla="*/ 461 w 762"/>
              <a:gd name="T85" fmla="*/ 422 h 1451"/>
              <a:gd name="T86" fmla="*/ 489 w 762"/>
              <a:gd name="T87" fmla="*/ 378 h 1451"/>
              <a:gd name="T88" fmla="*/ 517 w 762"/>
              <a:gd name="T89" fmla="*/ 334 h 1451"/>
              <a:gd name="T90" fmla="*/ 546 w 762"/>
              <a:gd name="T91" fmla="*/ 291 h 1451"/>
              <a:gd name="T92" fmla="*/ 575 w 762"/>
              <a:gd name="T93" fmla="*/ 249 h 1451"/>
              <a:gd name="T94" fmla="*/ 605 w 762"/>
              <a:gd name="T95" fmla="*/ 206 h 1451"/>
              <a:gd name="T96" fmla="*/ 635 w 762"/>
              <a:gd name="T97" fmla="*/ 164 h 1451"/>
              <a:gd name="T98" fmla="*/ 666 w 762"/>
              <a:gd name="T99" fmla="*/ 123 h 1451"/>
              <a:gd name="T100" fmla="*/ 698 w 762"/>
              <a:gd name="T101" fmla="*/ 81 h 1451"/>
              <a:gd name="T102" fmla="*/ 729 w 762"/>
              <a:gd name="T103" fmla="*/ 41 h 1451"/>
              <a:gd name="T104" fmla="*/ 762 w 762"/>
              <a:gd name="T105" fmla="*/ 1 h 1451"/>
              <a:gd name="T106" fmla="*/ 762 w 762"/>
              <a:gd name="T107" fmla="*/ 1 h 1451"/>
              <a:gd name="T108" fmla="*/ 762 w 762"/>
              <a:gd name="T109" fmla="*/ 0 h 1451"/>
              <a:gd name="T110" fmla="*/ 762 w 762"/>
              <a:gd name="T111" fmla="*/ 0 h 1451"/>
              <a:gd name="T112" fmla="*/ 762 w 762"/>
              <a:gd name="T113" fmla="*/ 0 h 1451"/>
              <a:gd name="T114" fmla="*/ 762 w 762"/>
              <a:gd name="T115" fmla="*/ 0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2" h="1451">
                <a:moveTo>
                  <a:pt x="762" y="0"/>
                </a:moveTo>
                <a:lnTo>
                  <a:pt x="696" y="77"/>
                </a:lnTo>
                <a:lnTo>
                  <a:pt x="633" y="157"/>
                </a:lnTo>
                <a:lnTo>
                  <a:pt x="572" y="239"/>
                </a:lnTo>
                <a:lnTo>
                  <a:pt x="513" y="324"/>
                </a:lnTo>
                <a:lnTo>
                  <a:pt x="457" y="409"/>
                </a:lnTo>
                <a:lnTo>
                  <a:pt x="403" y="497"/>
                </a:lnTo>
                <a:lnTo>
                  <a:pt x="351" y="586"/>
                </a:lnTo>
                <a:lnTo>
                  <a:pt x="301" y="677"/>
                </a:lnTo>
                <a:lnTo>
                  <a:pt x="254" y="769"/>
                </a:lnTo>
                <a:lnTo>
                  <a:pt x="209" y="862"/>
                </a:lnTo>
                <a:lnTo>
                  <a:pt x="168" y="957"/>
                </a:lnTo>
                <a:lnTo>
                  <a:pt x="129" y="1051"/>
                </a:lnTo>
                <a:lnTo>
                  <a:pt x="93" y="1147"/>
                </a:lnTo>
                <a:lnTo>
                  <a:pt x="59" y="1245"/>
                </a:lnTo>
                <a:lnTo>
                  <a:pt x="29" y="1341"/>
                </a:lnTo>
                <a:lnTo>
                  <a:pt x="0" y="1438"/>
                </a:lnTo>
                <a:lnTo>
                  <a:pt x="2" y="1442"/>
                </a:lnTo>
                <a:lnTo>
                  <a:pt x="6" y="1445"/>
                </a:lnTo>
                <a:lnTo>
                  <a:pt x="10" y="1450"/>
                </a:lnTo>
                <a:lnTo>
                  <a:pt x="13" y="1451"/>
                </a:lnTo>
                <a:lnTo>
                  <a:pt x="30" y="1402"/>
                </a:lnTo>
                <a:lnTo>
                  <a:pt x="47" y="1355"/>
                </a:lnTo>
                <a:lnTo>
                  <a:pt x="65" y="1306"/>
                </a:lnTo>
                <a:lnTo>
                  <a:pt x="82" y="1259"/>
                </a:lnTo>
                <a:lnTo>
                  <a:pt x="99" y="1212"/>
                </a:lnTo>
                <a:lnTo>
                  <a:pt x="116" y="1163"/>
                </a:lnTo>
                <a:lnTo>
                  <a:pt x="135" y="1116"/>
                </a:lnTo>
                <a:lnTo>
                  <a:pt x="152" y="1068"/>
                </a:lnTo>
                <a:lnTo>
                  <a:pt x="171" y="1021"/>
                </a:lnTo>
                <a:lnTo>
                  <a:pt x="189" y="974"/>
                </a:lnTo>
                <a:lnTo>
                  <a:pt x="208" y="927"/>
                </a:lnTo>
                <a:lnTo>
                  <a:pt x="228" y="879"/>
                </a:lnTo>
                <a:lnTo>
                  <a:pt x="248" y="832"/>
                </a:lnTo>
                <a:lnTo>
                  <a:pt x="268" y="786"/>
                </a:lnTo>
                <a:lnTo>
                  <a:pt x="290" y="739"/>
                </a:lnTo>
                <a:lnTo>
                  <a:pt x="312" y="693"/>
                </a:lnTo>
                <a:lnTo>
                  <a:pt x="335" y="647"/>
                </a:lnTo>
                <a:lnTo>
                  <a:pt x="360" y="601"/>
                </a:lnTo>
                <a:lnTo>
                  <a:pt x="384" y="556"/>
                </a:lnTo>
                <a:lnTo>
                  <a:pt x="410" y="511"/>
                </a:lnTo>
                <a:lnTo>
                  <a:pt x="436" y="467"/>
                </a:lnTo>
                <a:lnTo>
                  <a:pt x="461" y="422"/>
                </a:lnTo>
                <a:lnTo>
                  <a:pt x="489" y="378"/>
                </a:lnTo>
                <a:lnTo>
                  <a:pt x="517" y="334"/>
                </a:lnTo>
                <a:lnTo>
                  <a:pt x="546" y="291"/>
                </a:lnTo>
                <a:lnTo>
                  <a:pt x="575" y="249"/>
                </a:lnTo>
                <a:lnTo>
                  <a:pt x="605" y="206"/>
                </a:lnTo>
                <a:lnTo>
                  <a:pt x="635" y="164"/>
                </a:lnTo>
                <a:lnTo>
                  <a:pt x="666" y="123"/>
                </a:lnTo>
                <a:lnTo>
                  <a:pt x="698" y="81"/>
                </a:lnTo>
                <a:lnTo>
                  <a:pt x="729" y="41"/>
                </a:lnTo>
                <a:lnTo>
                  <a:pt x="762" y="1"/>
                </a:lnTo>
                <a:lnTo>
                  <a:pt x="762" y="1"/>
                </a:lnTo>
                <a:lnTo>
                  <a:pt x="762" y="0"/>
                </a:lnTo>
                <a:lnTo>
                  <a:pt x="762" y="0"/>
                </a:lnTo>
                <a:lnTo>
                  <a:pt x="762" y="0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 rot="20100641">
            <a:off x="7605102" y="2165006"/>
            <a:ext cx="1780714" cy="3893009"/>
          </a:xfrm>
          <a:custGeom>
            <a:avLst/>
            <a:gdLst>
              <a:gd name="T0" fmla="*/ 603 w 604"/>
              <a:gd name="T1" fmla="*/ 0 h 1500"/>
              <a:gd name="T2" fmla="*/ 576 w 604"/>
              <a:gd name="T3" fmla="*/ 41 h 1500"/>
              <a:gd name="T4" fmla="*/ 550 w 604"/>
              <a:gd name="T5" fmla="*/ 81 h 1500"/>
              <a:gd name="T6" fmla="*/ 524 w 604"/>
              <a:gd name="T7" fmla="*/ 123 h 1500"/>
              <a:gd name="T8" fmla="*/ 497 w 604"/>
              <a:gd name="T9" fmla="*/ 163 h 1500"/>
              <a:gd name="T10" fmla="*/ 471 w 604"/>
              <a:gd name="T11" fmla="*/ 205 h 1500"/>
              <a:gd name="T12" fmla="*/ 445 w 604"/>
              <a:gd name="T13" fmla="*/ 246 h 1500"/>
              <a:gd name="T14" fmla="*/ 420 w 604"/>
              <a:gd name="T15" fmla="*/ 288 h 1500"/>
              <a:gd name="T16" fmla="*/ 395 w 604"/>
              <a:gd name="T17" fmla="*/ 329 h 1500"/>
              <a:gd name="T18" fmla="*/ 371 w 604"/>
              <a:gd name="T19" fmla="*/ 371 h 1500"/>
              <a:gd name="T20" fmla="*/ 347 w 604"/>
              <a:gd name="T21" fmla="*/ 414 h 1500"/>
              <a:gd name="T22" fmla="*/ 322 w 604"/>
              <a:gd name="T23" fmla="*/ 455 h 1500"/>
              <a:gd name="T24" fmla="*/ 299 w 604"/>
              <a:gd name="T25" fmla="*/ 498 h 1500"/>
              <a:gd name="T26" fmla="*/ 276 w 604"/>
              <a:gd name="T27" fmla="*/ 541 h 1500"/>
              <a:gd name="T28" fmla="*/ 255 w 604"/>
              <a:gd name="T29" fmla="*/ 586 h 1500"/>
              <a:gd name="T30" fmla="*/ 233 w 604"/>
              <a:gd name="T31" fmla="*/ 629 h 1500"/>
              <a:gd name="T32" fmla="*/ 213 w 604"/>
              <a:gd name="T33" fmla="*/ 673 h 1500"/>
              <a:gd name="T34" fmla="*/ 173 w 604"/>
              <a:gd name="T35" fmla="*/ 769 h 1500"/>
              <a:gd name="T36" fmla="*/ 136 w 604"/>
              <a:gd name="T37" fmla="*/ 869 h 1500"/>
              <a:gd name="T38" fmla="*/ 104 w 604"/>
              <a:gd name="T39" fmla="*/ 971 h 1500"/>
              <a:gd name="T40" fmla="*/ 74 w 604"/>
              <a:gd name="T41" fmla="*/ 1073 h 1500"/>
              <a:gd name="T42" fmla="*/ 50 w 604"/>
              <a:gd name="T43" fmla="*/ 1177 h 1500"/>
              <a:gd name="T44" fmla="*/ 28 w 604"/>
              <a:gd name="T45" fmla="*/ 1282 h 1500"/>
              <a:gd name="T46" fmla="*/ 13 w 604"/>
              <a:gd name="T47" fmla="*/ 1386 h 1500"/>
              <a:gd name="T48" fmla="*/ 0 w 604"/>
              <a:gd name="T49" fmla="*/ 1490 h 1500"/>
              <a:gd name="T50" fmla="*/ 1 w 604"/>
              <a:gd name="T51" fmla="*/ 1493 h 1500"/>
              <a:gd name="T52" fmla="*/ 4 w 604"/>
              <a:gd name="T53" fmla="*/ 1495 h 1500"/>
              <a:gd name="T54" fmla="*/ 7 w 604"/>
              <a:gd name="T55" fmla="*/ 1498 h 1500"/>
              <a:gd name="T56" fmla="*/ 8 w 604"/>
              <a:gd name="T57" fmla="*/ 1500 h 1500"/>
              <a:gd name="T58" fmla="*/ 26 w 604"/>
              <a:gd name="T59" fmla="*/ 1395 h 1500"/>
              <a:gd name="T60" fmla="*/ 46 w 604"/>
              <a:gd name="T61" fmla="*/ 1291 h 1500"/>
              <a:gd name="T62" fmla="*/ 67 w 604"/>
              <a:gd name="T63" fmla="*/ 1187 h 1500"/>
              <a:gd name="T64" fmla="*/ 92 w 604"/>
              <a:gd name="T65" fmla="*/ 1084 h 1500"/>
              <a:gd name="T66" fmla="*/ 117 w 604"/>
              <a:gd name="T67" fmla="*/ 982 h 1500"/>
              <a:gd name="T68" fmla="*/ 147 w 604"/>
              <a:gd name="T69" fmla="*/ 882 h 1500"/>
              <a:gd name="T70" fmla="*/ 182 w 604"/>
              <a:gd name="T71" fmla="*/ 782 h 1500"/>
              <a:gd name="T72" fmla="*/ 220 w 604"/>
              <a:gd name="T73" fmla="*/ 683 h 1500"/>
              <a:gd name="T74" fmla="*/ 239 w 604"/>
              <a:gd name="T75" fmla="*/ 639 h 1500"/>
              <a:gd name="T76" fmla="*/ 261 w 604"/>
              <a:gd name="T77" fmla="*/ 594 h 1500"/>
              <a:gd name="T78" fmla="*/ 281 w 604"/>
              <a:gd name="T79" fmla="*/ 550 h 1500"/>
              <a:gd name="T80" fmla="*/ 304 w 604"/>
              <a:gd name="T81" fmla="*/ 505 h 1500"/>
              <a:gd name="T82" fmla="*/ 326 w 604"/>
              <a:gd name="T83" fmla="*/ 462 h 1500"/>
              <a:gd name="T84" fmla="*/ 349 w 604"/>
              <a:gd name="T85" fmla="*/ 419 h 1500"/>
              <a:gd name="T86" fmla="*/ 374 w 604"/>
              <a:gd name="T87" fmla="*/ 376 h 1500"/>
              <a:gd name="T88" fmla="*/ 398 w 604"/>
              <a:gd name="T89" fmla="*/ 334 h 1500"/>
              <a:gd name="T90" fmla="*/ 422 w 604"/>
              <a:gd name="T91" fmla="*/ 292 h 1500"/>
              <a:gd name="T92" fmla="*/ 448 w 604"/>
              <a:gd name="T93" fmla="*/ 249 h 1500"/>
              <a:gd name="T94" fmla="*/ 474 w 604"/>
              <a:gd name="T95" fmla="*/ 207 h 1500"/>
              <a:gd name="T96" fmla="*/ 500 w 604"/>
              <a:gd name="T97" fmla="*/ 166 h 1500"/>
              <a:gd name="T98" fmla="*/ 526 w 604"/>
              <a:gd name="T99" fmla="*/ 124 h 1500"/>
              <a:gd name="T100" fmla="*/ 553 w 604"/>
              <a:gd name="T101" fmla="*/ 83 h 1500"/>
              <a:gd name="T102" fmla="*/ 579 w 604"/>
              <a:gd name="T103" fmla="*/ 41 h 1500"/>
              <a:gd name="T104" fmla="*/ 604 w 604"/>
              <a:gd name="T105" fmla="*/ 0 h 1500"/>
              <a:gd name="T106" fmla="*/ 604 w 604"/>
              <a:gd name="T107" fmla="*/ 0 h 1500"/>
              <a:gd name="T108" fmla="*/ 604 w 604"/>
              <a:gd name="T109" fmla="*/ 0 h 1500"/>
              <a:gd name="T110" fmla="*/ 603 w 604"/>
              <a:gd name="T111" fmla="*/ 0 h 1500"/>
              <a:gd name="T112" fmla="*/ 603 w 604"/>
              <a:gd name="T113" fmla="*/ 0 h 1500"/>
              <a:gd name="T114" fmla="*/ 603 w 604"/>
              <a:gd name="T115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4" h="1500">
                <a:moveTo>
                  <a:pt x="603" y="0"/>
                </a:moveTo>
                <a:lnTo>
                  <a:pt x="576" y="41"/>
                </a:lnTo>
                <a:lnTo>
                  <a:pt x="550" y="81"/>
                </a:lnTo>
                <a:lnTo>
                  <a:pt x="524" y="123"/>
                </a:lnTo>
                <a:lnTo>
                  <a:pt x="497" y="163"/>
                </a:lnTo>
                <a:lnTo>
                  <a:pt x="471" y="205"/>
                </a:lnTo>
                <a:lnTo>
                  <a:pt x="445" y="246"/>
                </a:lnTo>
                <a:lnTo>
                  <a:pt x="420" y="288"/>
                </a:lnTo>
                <a:lnTo>
                  <a:pt x="395" y="329"/>
                </a:lnTo>
                <a:lnTo>
                  <a:pt x="371" y="371"/>
                </a:lnTo>
                <a:lnTo>
                  <a:pt x="347" y="414"/>
                </a:lnTo>
                <a:lnTo>
                  <a:pt x="322" y="455"/>
                </a:lnTo>
                <a:lnTo>
                  <a:pt x="299" y="498"/>
                </a:lnTo>
                <a:lnTo>
                  <a:pt x="276" y="541"/>
                </a:lnTo>
                <a:lnTo>
                  <a:pt x="255" y="586"/>
                </a:lnTo>
                <a:lnTo>
                  <a:pt x="233" y="629"/>
                </a:lnTo>
                <a:lnTo>
                  <a:pt x="213" y="673"/>
                </a:lnTo>
                <a:lnTo>
                  <a:pt x="173" y="769"/>
                </a:lnTo>
                <a:lnTo>
                  <a:pt x="136" y="869"/>
                </a:lnTo>
                <a:lnTo>
                  <a:pt x="104" y="971"/>
                </a:lnTo>
                <a:lnTo>
                  <a:pt x="74" y="1073"/>
                </a:lnTo>
                <a:lnTo>
                  <a:pt x="50" y="1177"/>
                </a:lnTo>
                <a:lnTo>
                  <a:pt x="28" y="1282"/>
                </a:lnTo>
                <a:lnTo>
                  <a:pt x="13" y="1386"/>
                </a:lnTo>
                <a:lnTo>
                  <a:pt x="0" y="1490"/>
                </a:lnTo>
                <a:lnTo>
                  <a:pt x="1" y="1493"/>
                </a:lnTo>
                <a:lnTo>
                  <a:pt x="4" y="1495"/>
                </a:lnTo>
                <a:lnTo>
                  <a:pt x="7" y="1498"/>
                </a:lnTo>
                <a:lnTo>
                  <a:pt x="8" y="1500"/>
                </a:lnTo>
                <a:lnTo>
                  <a:pt x="26" y="1395"/>
                </a:lnTo>
                <a:lnTo>
                  <a:pt x="46" y="1291"/>
                </a:lnTo>
                <a:lnTo>
                  <a:pt x="67" y="1187"/>
                </a:lnTo>
                <a:lnTo>
                  <a:pt x="92" y="1084"/>
                </a:lnTo>
                <a:lnTo>
                  <a:pt x="117" y="982"/>
                </a:lnTo>
                <a:lnTo>
                  <a:pt x="147" y="882"/>
                </a:lnTo>
                <a:lnTo>
                  <a:pt x="182" y="782"/>
                </a:lnTo>
                <a:lnTo>
                  <a:pt x="220" y="683"/>
                </a:lnTo>
                <a:lnTo>
                  <a:pt x="239" y="639"/>
                </a:lnTo>
                <a:lnTo>
                  <a:pt x="261" y="594"/>
                </a:lnTo>
                <a:lnTo>
                  <a:pt x="281" y="550"/>
                </a:lnTo>
                <a:lnTo>
                  <a:pt x="304" y="505"/>
                </a:lnTo>
                <a:lnTo>
                  <a:pt x="326" y="462"/>
                </a:lnTo>
                <a:lnTo>
                  <a:pt x="349" y="419"/>
                </a:lnTo>
                <a:lnTo>
                  <a:pt x="374" y="376"/>
                </a:lnTo>
                <a:lnTo>
                  <a:pt x="398" y="334"/>
                </a:lnTo>
                <a:lnTo>
                  <a:pt x="422" y="292"/>
                </a:lnTo>
                <a:lnTo>
                  <a:pt x="448" y="249"/>
                </a:lnTo>
                <a:lnTo>
                  <a:pt x="474" y="207"/>
                </a:lnTo>
                <a:lnTo>
                  <a:pt x="500" y="166"/>
                </a:lnTo>
                <a:lnTo>
                  <a:pt x="526" y="124"/>
                </a:lnTo>
                <a:lnTo>
                  <a:pt x="553" y="83"/>
                </a:lnTo>
                <a:lnTo>
                  <a:pt x="579" y="41"/>
                </a:lnTo>
                <a:lnTo>
                  <a:pt x="604" y="0"/>
                </a:lnTo>
                <a:lnTo>
                  <a:pt x="604" y="0"/>
                </a:lnTo>
                <a:lnTo>
                  <a:pt x="604" y="0"/>
                </a:lnTo>
                <a:lnTo>
                  <a:pt x="603" y="0"/>
                </a:lnTo>
                <a:lnTo>
                  <a:pt x="603" y="0"/>
                </a:lnTo>
                <a:lnTo>
                  <a:pt x="6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 rot="20100641">
            <a:off x="7994306" y="1599466"/>
            <a:ext cx="415902" cy="420739"/>
          </a:xfrm>
          <a:custGeom>
            <a:avLst/>
            <a:gdLst>
              <a:gd name="T0" fmla="*/ 248 w 258"/>
              <a:gd name="T1" fmla="*/ 160 h 261"/>
              <a:gd name="T2" fmla="*/ 258 w 258"/>
              <a:gd name="T3" fmla="*/ 92 h 261"/>
              <a:gd name="T4" fmla="*/ 235 w 258"/>
              <a:gd name="T5" fmla="*/ 40 h 261"/>
              <a:gd name="T6" fmla="*/ 202 w 258"/>
              <a:gd name="T7" fmla="*/ 14 h 261"/>
              <a:gd name="T8" fmla="*/ 162 w 258"/>
              <a:gd name="T9" fmla="*/ 0 h 261"/>
              <a:gd name="T10" fmla="*/ 119 w 258"/>
              <a:gd name="T11" fmla="*/ 1 h 261"/>
              <a:gd name="T12" fmla="*/ 74 w 258"/>
              <a:gd name="T13" fmla="*/ 16 h 261"/>
              <a:gd name="T14" fmla="*/ 39 w 258"/>
              <a:gd name="T15" fmla="*/ 40 h 261"/>
              <a:gd name="T16" fmla="*/ 13 w 258"/>
              <a:gd name="T17" fmla="*/ 73 h 261"/>
              <a:gd name="T18" fmla="*/ 0 w 258"/>
              <a:gd name="T19" fmla="*/ 115 h 261"/>
              <a:gd name="T20" fmla="*/ 3 w 258"/>
              <a:gd name="T21" fmla="*/ 155 h 261"/>
              <a:gd name="T22" fmla="*/ 19 w 258"/>
              <a:gd name="T23" fmla="*/ 195 h 261"/>
              <a:gd name="T24" fmla="*/ 43 w 258"/>
              <a:gd name="T25" fmla="*/ 231 h 261"/>
              <a:gd name="T26" fmla="*/ 76 w 258"/>
              <a:gd name="T27" fmla="*/ 256 h 261"/>
              <a:gd name="T28" fmla="*/ 100 w 258"/>
              <a:gd name="T29" fmla="*/ 254 h 261"/>
              <a:gd name="T30" fmla="*/ 90 w 258"/>
              <a:gd name="T31" fmla="*/ 222 h 261"/>
              <a:gd name="T32" fmla="*/ 77 w 258"/>
              <a:gd name="T33" fmla="*/ 205 h 261"/>
              <a:gd name="T34" fmla="*/ 60 w 258"/>
              <a:gd name="T35" fmla="*/ 192 h 261"/>
              <a:gd name="T36" fmla="*/ 34 w 258"/>
              <a:gd name="T37" fmla="*/ 169 h 261"/>
              <a:gd name="T38" fmla="*/ 30 w 258"/>
              <a:gd name="T39" fmla="*/ 126 h 261"/>
              <a:gd name="T40" fmla="*/ 46 w 258"/>
              <a:gd name="T41" fmla="*/ 93 h 261"/>
              <a:gd name="T42" fmla="*/ 63 w 258"/>
              <a:gd name="T43" fmla="*/ 73 h 261"/>
              <a:gd name="T44" fmla="*/ 84 w 258"/>
              <a:gd name="T45" fmla="*/ 56 h 261"/>
              <a:gd name="T46" fmla="*/ 109 w 258"/>
              <a:gd name="T47" fmla="*/ 42 h 261"/>
              <a:gd name="T48" fmla="*/ 130 w 258"/>
              <a:gd name="T49" fmla="*/ 32 h 261"/>
              <a:gd name="T50" fmla="*/ 153 w 258"/>
              <a:gd name="T51" fmla="*/ 27 h 261"/>
              <a:gd name="T52" fmla="*/ 176 w 258"/>
              <a:gd name="T53" fmla="*/ 29 h 261"/>
              <a:gd name="T54" fmla="*/ 199 w 258"/>
              <a:gd name="T55" fmla="*/ 34 h 261"/>
              <a:gd name="T56" fmla="*/ 225 w 258"/>
              <a:gd name="T57" fmla="*/ 53 h 261"/>
              <a:gd name="T58" fmla="*/ 242 w 258"/>
              <a:gd name="T59" fmla="*/ 89 h 261"/>
              <a:gd name="T60" fmla="*/ 246 w 258"/>
              <a:gd name="T61" fmla="*/ 132 h 261"/>
              <a:gd name="T62" fmla="*/ 241 w 258"/>
              <a:gd name="T63" fmla="*/ 173 h 261"/>
              <a:gd name="T64" fmla="*/ 238 w 258"/>
              <a:gd name="T65" fmla="*/ 193 h 261"/>
              <a:gd name="T66" fmla="*/ 239 w 258"/>
              <a:gd name="T67" fmla="*/ 193 h 261"/>
              <a:gd name="T68" fmla="*/ 239 w 258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8" h="261">
                <a:moveTo>
                  <a:pt x="239" y="195"/>
                </a:moveTo>
                <a:lnTo>
                  <a:pt x="248" y="160"/>
                </a:lnTo>
                <a:lnTo>
                  <a:pt x="256" y="126"/>
                </a:lnTo>
                <a:lnTo>
                  <a:pt x="258" y="92"/>
                </a:lnTo>
                <a:lnTo>
                  <a:pt x="248" y="59"/>
                </a:lnTo>
                <a:lnTo>
                  <a:pt x="235" y="40"/>
                </a:lnTo>
                <a:lnTo>
                  <a:pt x="219" y="26"/>
                </a:lnTo>
                <a:lnTo>
                  <a:pt x="202" y="14"/>
                </a:lnTo>
                <a:lnTo>
                  <a:pt x="183" y="6"/>
                </a:lnTo>
                <a:lnTo>
                  <a:pt x="162" y="0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3"/>
                </a:lnTo>
                <a:lnTo>
                  <a:pt x="4" y="93"/>
                </a:lnTo>
                <a:lnTo>
                  <a:pt x="0" y="115"/>
                </a:lnTo>
                <a:lnTo>
                  <a:pt x="0" y="138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1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4"/>
                </a:lnTo>
                <a:lnTo>
                  <a:pt x="97" y="238"/>
                </a:lnTo>
                <a:lnTo>
                  <a:pt x="90" y="222"/>
                </a:lnTo>
                <a:lnTo>
                  <a:pt x="84" y="212"/>
                </a:lnTo>
                <a:lnTo>
                  <a:pt x="77" y="205"/>
                </a:lnTo>
                <a:lnTo>
                  <a:pt x="69" y="198"/>
                </a:lnTo>
                <a:lnTo>
                  <a:pt x="60" y="192"/>
                </a:lnTo>
                <a:lnTo>
                  <a:pt x="51" y="186"/>
                </a:lnTo>
                <a:lnTo>
                  <a:pt x="34" y="169"/>
                </a:lnTo>
                <a:lnTo>
                  <a:pt x="29" y="149"/>
                </a:lnTo>
                <a:lnTo>
                  <a:pt x="30" y="126"/>
                </a:lnTo>
                <a:lnTo>
                  <a:pt x="39" y="105"/>
                </a:lnTo>
                <a:lnTo>
                  <a:pt x="46" y="93"/>
                </a:lnTo>
                <a:lnTo>
                  <a:pt x="53" y="83"/>
                </a:lnTo>
                <a:lnTo>
                  <a:pt x="63" y="73"/>
                </a:lnTo>
                <a:lnTo>
                  <a:pt x="73" y="64"/>
                </a:lnTo>
                <a:lnTo>
                  <a:pt x="84" y="56"/>
                </a:lnTo>
                <a:lnTo>
                  <a:pt x="96" y="49"/>
                </a:lnTo>
                <a:lnTo>
                  <a:pt x="109" y="42"/>
                </a:lnTo>
                <a:lnTo>
                  <a:pt x="120" y="36"/>
                </a:lnTo>
                <a:lnTo>
                  <a:pt x="130" y="32"/>
                </a:lnTo>
                <a:lnTo>
                  <a:pt x="142" y="29"/>
                </a:lnTo>
                <a:lnTo>
                  <a:pt x="153" y="27"/>
                </a:lnTo>
                <a:lnTo>
                  <a:pt x="165" y="27"/>
                </a:lnTo>
                <a:lnTo>
                  <a:pt x="176" y="29"/>
                </a:lnTo>
                <a:lnTo>
                  <a:pt x="188" y="32"/>
                </a:lnTo>
                <a:lnTo>
                  <a:pt x="199" y="34"/>
                </a:lnTo>
                <a:lnTo>
                  <a:pt x="209" y="40"/>
                </a:lnTo>
                <a:lnTo>
                  <a:pt x="225" y="53"/>
                </a:lnTo>
                <a:lnTo>
                  <a:pt x="236" y="69"/>
                </a:lnTo>
                <a:lnTo>
                  <a:pt x="242" y="89"/>
                </a:lnTo>
                <a:lnTo>
                  <a:pt x="245" y="109"/>
                </a:lnTo>
                <a:lnTo>
                  <a:pt x="246" y="132"/>
                </a:lnTo>
                <a:lnTo>
                  <a:pt x="243" y="153"/>
                </a:lnTo>
                <a:lnTo>
                  <a:pt x="241" y="173"/>
                </a:lnTo>
                <a:lnTo>
                  <a:pt x="238" y="192"/>
                </a:lnTo>
                <a:lnTo>
                  <a:pt x="238" y="193"/>
                </a:lnTo>
                <a:lnTo>
                  <a:pt x="239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 rot="20100641">
            <a:off x="7715281" y="1502953"/>
            <a:ext cx="407843" cy="420739"/>
          </a:xfrm>
          <a:custGeom>
            <a:avLst/>
            <a:gdLst>
              <a:gd name="T0" fmla="*/ 246 w 253"/>
              <a:gd name="T1" fmla="*/ 161 h 261"/>
              <a:gd name="T2" fmla="*/ 253 w 253"/>
              <a:gd name="T3" fmla="*/ 92 h 261"/>
              <a:gd name="T4" fmla="*/ 230 w 253"/>
              <a:gd name="T5" fmla="*/ 42 h 261"/>
              <a:gd name="T6" fmla="*/ 199 w 253"/>
              <a:gd name="T7" fmla="*/ 15 h 261"/>
              <a:gd name="T8" fmla="*/ 160 w 253"/>
              <a:gd name="T9" fmla="*/ 2 h 261"/>
              <a:gd name="T10" fmla="*/ 117 w 253"/>
              <a:gd name="T11" fmla="*/ 2 h 261"/>
              <a:gd name="T12" fmla="*/ 73 w 253"/>
              <a:gd name="T13" fmla="*/ 16 h 261"/>
              <a:gd name="T14" fmla="*/ 37 w 253"/>
              <a:gd name="T15" fmla="*/ 40 h 261"/>
              <a:gd name="T16" fmla="*/ 11 w 253"/>
              <a:gd name="T17" fmla="*/ 75 h 261"/>
              <a:gd name="T18" fmla="*/ 0 w 253"/>
              <a:gd name="T19" fmla="*/ 115 h 261"/>
              <a:gd name="T20" fmla="*/ 2 w 253"/>
              <a:gd name="T21" fmla="*/ 155 h 261"/>
              <a:gd name="T22" fmla="*/ 17 w 253"/>
              <a:gd name="T23" fmla="*/ 195 h 261"/>
              <a:gd name="T24" fmla="*/ 42 w 253"/>
              <a:gd name="T25" fmla="*/ 232 h 261"/>
              <a:gd name="T26" fmla="*/ 74 w 253"/>
              <a:gd name="T27" fmla="*/ 257 h 261"/>
              <a:gd name="T28" fmla="*/ 98 w 253"/>
              <a:gd name="T29" fmla="*/ 255 h 261"/>
              <a:gd name="T30" fmla="*/ 88 w 253"/>
              <a:gd name="T31" fmla="*/ 224 h 261"/>
              <a:gd name="T32" fmla="*/ 75 w 253"/>
              <a:gd name="T33" fmla="*/ 207 h 261"/>
              <a:gd name="T34" fmla="*/ 60 w 253"/>
              <a:gd name="T35" fmla="*/ 194 h 261"/>
              <a:gd name="T36" fmla="*/ 32 w 253"/>
              <a:gd name="T37" fmla="*/ 171 h 261"/>
              <a:gd name="T38" fmla="*/ 30 w 253"/>
              <a:gd name="T39" fmla="*/ 128 h 261"/>
              <a:gd name="T40" fmla="*/ 45 w 253"/>
              <a:gd name="T41" fmla="*/ 95 h 261"/>
              <a:gd name="T42" fmla="*/ 63 w 253"/>
              <a:gd name="T43" fmla="*/ 75 h 261"/>
              <a:gd name="T44" fmla="*/ 84 w 253"/>
              <a:gd name="T45" fmla="*/ 58 h 261"/>
              <a:gd name="T46" fmla="*/ 107 w 253"/>
              <a:gd name="T47" fmla="*/ 43 h 261"/>
              <a:gd name="T48" fmla="*/ 130 w 253"/>
              <a:gd name="T49" fmla="*/ 33 h 261"/>
              <a:gd name="T50" fmla="*/ 151 w 253"/>
              <a:gd name="T51" fmla="*/ 29 h 261"/>
              <a:gd name="T52" fmla="*/ 174 w 253"/>
              <a:gd name="T53" fmla="*/ 30 h 261"/>
              <a:gd name="T54" fmla="*/ 197 w 253"/>
              <a:gd name="T55" fmla="*/ 36 h 261"/>
              <a:gd name="T56" fmla="*/ 223 w 253"/>
              <a:gd name="T57" fmla="*/ 53 h 261"/>
              <a:gd name="T58" fmla="*/ 242 w 253"/>
              <a:gd name="T59" fmla="*/ 89 h 261"/>
              <a:gd name="T60" fmla="*/ 244 w 253"/>
              <a:gd name="T61" fmla="*/ 132 h 261"/>
              <a:gd name="T62" fmla="*/ 240 w 253"/>
              <a:gd name="T63" fmla="*/ 175 h 261"/>
              <a:gd name="T64" fmla="*/ 237 w 253"/>
              <a:gd name="T65" fmla="*/ 194 h 261"/>
              <a:gd name="T66" fmla="*/ 237 w 253"/>
              <a:gd name="T67" fmla="*/ 195 h 261"/>
              <a:gd name="T68" fmla="*/ 237 w 253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3" h="261">
                <a:moveTo>
                  <a:pt x="237" y="195"/>
                </a:moveTo>
                <a:lnTo>
                  <a:pt x="246" y="161"/>
                </a:lnTo>
                <a:lnTo>
                  <a:pt x="253" y="126"/>
                </a:lnTo>
                <a:lnTo>
                  <a:pt x="253" y="92"/>
                </a:lnTo>
                <a:lnTo>
                  <a:pt x="243" y="60"/>
                </a:lnTo>
                <a:lnTo>
                  <a:pt x="230" y="42"/>
                </a:lnTo>
                <a:lnTo>
                  <a:pt x="216" y="27"/>
                </a:lnTo>
                <a:lnTo>
                  <a:pt x="199" y="15"/>
                </a:lnTo>
                <a:lnTo>
                  <a:pt x="180" y="6"/>
                </a:lnTo>
                <a:lnTo>
                  <a:pt x="160" y="2"/>
                </a:lnTo>
                <a:lnTo>
                  <a:pt x="138" y="0"/>
                </a:lnTo>
                <a:lnTo>
                  <a:pt x="117" y="2"/>
                </a:lnTo>
                <a:lnTo>
                  <a:pt x="94" y="7"/>
                </a:lnTo>
                <a:lnTo>
                  <a:pt x="73" y="16"/>
                </a:lnTo>
                <a:lnTo>
                  <a:pt x="54" y="27"/>
                </a:lnTo>
                <a:lnTo>
                  <a:pt x="37" y="40"/>
                </a:lnTo>
                <a:lnTo>
                  <a:pt x="22" y="56"/>
                </a:lnTo>
                <a:lnTo>
                  <a:pt x="11" y="75"/>
                </a:lnTo>
                <a:lnTo>
                  <a:pt x="4" y="93"/>
                </a:lnTo>
                <a:lnTo>
                  <a:pt x="0" y="115"/>
                </a:lnTo>
                <a:lnTo>
                  <a:pt x="0" y="138"/>
                </a:lnTo>
                <a:lnTo>
                  <a:pt x="2" y="155"/>
                </a:lnTo>
                <a:lnTo>
                  <a:pt x="8" y="175"/>
                </a:lnTo>
                <a:lnTo>
                  <a:pt x="17" y="195"/>
                </a:lnTo>
                <a:lnTo>
                  <a:pt x="28" y="214"/>
                </a:lnTo>
                <a:lnTo>
                  <a:pt x="42" y="232"/>
                </a:lnTo>
                <a:lnTo>
                  <a:pt x="57" y="247"/>
                </a:lnTo>
                <a:lnTo>
                  <a:pt x="74" y="257"/>
                </a:lnTo>
                <a:lnTo>
                  <a:pt x="93" y="261"/>
                </a:lnTo>
                <a:lnTo>
                  <a:pt x="98" y="255"/>
                </a:lnTo>
                <a:lnTo>
                  <a:pt x="95" y="239"/>
                </a:lnTo>
                <a:lnTo>
                  <a:pt x="88" y="224"/>
                </a:lnTo>
                <a:lnTo>
                  <a:pt x="83" y="214"/>
                </a:lnTo>
                <a:lnTo>
                  <a:pt x="75" y="207"/>
                </a:lnTo>
                <a:lnTo>
                  <a:pt x="68" y="199"/>
                </a:lnTo>
                <a:lnTo>
                  <a:pt x="60" y="194"/>
                </a:lnTo>
                <a:lnTo>
                  <a:pt x="50" y="188"/>
                </a:lnTo>
                <a:lnTo>
                  <a:pt x="32" y="171"/>
                </a:lnTo>
                <a:lnTo>
                  <a:pt x="27" y="149"/>
                </a:lnTo>
                <a:lnTo>
                  <a:pt x="30" y="128"/>
                </a:lnTo>
                <a:lnTo>
                  <a:pt x="38" y="106"/>
                </a:lnTo>
                <a:lnTo>
                  <a:pt x="45" y="95"/>
                </a:lnTo>
                <a:lnTo>
                  <a:pt x="53" y="85"/>
                </a:lnTo>
                <a:lnTo>
                  <a:pt x="63" y="75"/>
                </a:lnTo>
                <a:lnTo>
                  <a:pt x="73" y="65"/>
                </a:lnTo>
                <a:lnTo>
                  <a:pt x="84" y="58"/>
                </a:lnTo>
                <a:lnTo>
                  <a:pt x="95" y="50"/>
                </a:lnTo>
                <a:lnTo>
                  <a:pt x="107" y="43"/>
                </a:lnTo>
                <a:lnTo>
                  <a:pt x="118" y="37"/>
                </a:lnTo>
                <a:lnTo>
                  <a:pt x="130" y="33"/>
                </a:lnTo>
                <a:lnTo>
                  <a:pt x="140" y="30"/>
                </a:lnTo>
                <a:lnTo>
                  <a:pt x="151" y="29"/>
                </a:lnTo>
                <a:lnTo>
                  <a:pt x="163" y="29"/>
                </a:lnTo>
                <a:lnTo>
                  <a:pt x="174" y="30"/>
                </a:lnTo>
                <a:lnTo>
                  <a:pt x="186" y="32"/>
                </a:lnTo>
                <a:lnTo>
                  <a:pt x="197" y="36"/>
                </a:lnTo>
                <a:lnTo>
                  <a:pt x="207" y="40"/>
                </a:lnTo>
                <a:lnTo>
                  <a:pt x="223" y="53"/>
                </a:lnTo>
                <a:lnTo>
                  <a:pt x="234" y="70"/>
                </a:lnTo>
                <a:lnTo>
                  <a:pt x="242" y="89"/>
                </a:lnTo>
                <a:lnTo>
                  <a:pt x="244" y="111"/>
                </a:lnTo>
                <a:lnTo>
                  <a:pt x="244" y="132"/>
                </a:lnTo>
                <a:lnTo>
                  <a:pt x="243" y="155"/>
                </a:lnTo>
                <a:lnTo>
                  <a:pt x="240" y="175"/>
                </a:lnTo>
                <a:lnTo>
                  <a:pt x="237" y="194"/>
                </a:lnTo>
                <a:lnTo>
                  <a:pt x="237" y="194"/>
                </a:lnTo>
                <a:lnTo>
                  <a:pt x="237" y="194"/>
                </a:lnTo>
                <a:lnTo>
                  <a:pt x="237" y="195"/>
                </a:lnTo>
                <a:lnTo>
                  <a:pt x="237" y="195"/>
                </a:lnTo>
                <a:lnTo>
                  <a:pt x="237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 rot="20100641">
            <a:off x="7459640" y="1413253"/>
            <a:ext cx="409454" cy="420739"/>
          </a:xfrm>
          <a:custGeom>
            <a:avLst/>
            <a:gdLst>
              <a:gd name="T0" fmla="*/ 247 w 254"/>
              <a:gd name="T1" fmla="*/ 160 h 261"/>
              <a:gd name="T2" fmla="*/ 254 w 254"/>
              <a:gd name="T3" fmla="*/ 93 h 261"/>
              <a:gd name="T4" fmla="*/ 231 w 254"/>
              <a:gd name="T5" fmla="*/ 42 h 261"/>
              <a:gd name="T6" fmla="*/ 200 w 254"/>
              <a:gd name="T7" fmla="*/ 14 h 261"/>
              <a:gd name="T8" fmla="*/ 161 w 254"/>
              <a:gd name="T9" fmla="*/ 1 h 261"/>
              <a:gd name="T10" fmla="*/ 119 w 254"/>
              <a:gd name="T11" fmla="*/ 1 h 261"/>
              <a:gd name="T12" fmla="*/ 75 w 254"/>
              <a:gd name="T13" fmla="*/ 16 h 261"/>
              <a:gd name="T14" fmla="*/ 38 w 254"/>
              <a:gd name="T15" fmla="*/ 40 h 261"/>
              <a:gd name="T16" fmla="*/ 12 w 254"/>
              <a:gd name="T17" fmla="*/ 74 h 261"/>
              <a:gd name="T18" fmla="*/ 0 w 254"/>
              <a:gd name="T19" fmla="*/ 115 h 261"/>
              <a:gd name="T20" fmla="*/ 3 w 254"/>
              <a:gd name="T21" fmla="*/ 155 h 261"/>
              <a:gd name="T22" fmla="*/ 19 w 254"/>
              <a:gd name="T23" fmla="*/ 195 h 261"/>
              <a:gd name="T24" fmla="*/ 43 w 254"/>
              <a:gd name="T25" fmla="*/ 232 h 261"/>
              <a:gd name="T26" fmla="*/ 75 w 254"/>
              <a:gd name="T27" fmla="*/ 256 h 261"/>
              <a:gd name="T28" fmla="*/ 99 w 254"/>
              <a:gd name="T29" fmla="*/ 255 h 261"/>
              <a:gd name="T30" fmla="*/ 89 w 254"/>
              <a:gd name="T31" fmla="*/ 223 h 261"/>
              <a:gd name="T32" fmla="*/ 76 w 254"/>
              <a:gd name="T33" fmla="*/ 206 h 261"/>
              <a:gd name="T34" fmla="*/ 61 w 254"/>
              <a:gd name="T35" fmla="*/ 193 h 261"/>
              <a:gd name="T36" fmla="*/ 35 w 254"/>
              <a:gd name="T37" fmla="*/ 169 h 261"/>
              <a:gd name="T38" fmla="*/ 30 w 254"/>
              <a:gd name="T39" fmla="*/ 126 h 261"/>
              <a:gd name="T40" fmla="*/ 46 w 254"/>
              <a:gd name="T41" fmla="*/ 93 h 261"/>
              <a:gd name="T42" fmla="*/ 63 w 254"/>
              <a:gd name="T43" fmla="*/ 74 h 261"/>
              <a:gd name="T44" fmla="*/ 85 w 254"/>
              <a:gd name="T45" fmla="*/ 57 h 261"/>
              <a:gd name="T46" fmla="*/ 108 w 254"/>
              <a:gd name="T47" fmla="*/ 43 h 261"/>
              <a:gd name="T48" fmla="*/ 131 w 254"/>
              <a:gd name="T49" fmla="*/ 33 h 261"/>
              <a:gd name="T50" fmla="*/ 152 w 254"/>
              <a:gd name="T51" fmla="*/ 27 h 261"/>
              <a:gd name="T52" fmla="*/ 175 w 254"/>
              <a:gd name="T53" fmla="*/ 29 h 261"/>
              <a:gd name="T54" fmla="*/ 198 w 254"/>
              <a:gd name="T55" fmla="*/ 34 h 261"/>
              <a:gd name="T56" fmla="*/ 224 w 254"/>
              <a:gd name="T57" fmla="*/ 53 h 261"/>
              <a:gd name="T58" fmla="*/ 242 w 254"/>
              <a:gd name="T59" fmla="*/ 89 h 261"/>
              <a:gd name="T60" fmla="*/ 245 w 254"/>
              <a:gd name="T61" fmla="*/ 132 h 261"/>
              <a:gd name="T62" fmla="*/ 241 w 254"/>
              <a:gd name="T63" fmla="*/ 175 h 261"/>
              <a:gd name="T64" fmla="*/ 238 w 254"/>
              <a:gd name="T65" fmla="*/ 193 h 261"/>
              <a:gd name="T66" fmla="*/ 238 w 254"/>
              <a:gd name="T67" fmla="*/ 195 h 261"/>
              <a:gd name="T68" fmla="*/ 238 w 254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4" h="261">
                <a:moveTo>
                  <a:pt x="238" y="195"/>
                </a:moveTo>
                <a:lnTo>
                  <a:pt x="247" y="160"/>
                </a:lnTo>
                <a:lnTo>
                  <a:pt x="254" y="126"/>
                </a:lnTo>
                <a:lnTo>
                  <a:pt x="254" y="93"/>
                </a:lnTo>
                <a:lnTo>
                  <a:pt x="244" y="60"/>
                </a:lnTo>
                <a:lnTo>
                  <a:pt x="231" y="42"/>
                </a:lnTo>
                <a:lnTo>
                  <a:pt x="217" y="27"/>
                </a:lnTo>
                <a:lnTo>
                  <a:pt x="200" y="14"/>
                </a:lnTo>
                <a:lnTo>
                  <a:pt x="181" y="6"/>
                </a:lnTo>
                <a:lnTo>
                  <a:pt x="161" y="1"/>
                </a:lnTo>
                <a:lnTo>
                  <a:pt x="141" y="0"/>
                </a:lnTo>
                <a:lnTo>
                  <a:pt x="119" y="1"/>
                </a:lnTo>
                <a:lnTo>
                  <a:pt x="96" y="7"/>
                </a:lnTo>
                <a:lnTo>
                  <a:pt x="75" y="16"/>
                </a:lnTo>
                <a:lnTo>
                  <a:pt x="55" y="27"/>
                </a:lnTo>
                <a:lnTo>
                  <a:pt x="38" y="40"/>
                </a:lnTo>
                <a:lnTo>
                  <a:pt x="23" y="56"/>
                </a:lnTo>
                <a:lnTo>
                  <a:pt x="12" y="74"/>
                </a:lnTo>
                <a:lnTo>
                  <a:pt x="5" y="93"/>
                </a:lnTo>
                <a:lnTo>
                  <a:pt x="0" y="115"/>
                </a:lnTo>
                <a:lnTo>
                  <a:pt x="0" y="138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5" y="256"/>
                </a:lnTo>
                <a:lnTo>
                  <a:pt x="93" y="261"/>
                </a:lnTo>
                <a:lnTo>
                  <a:pt x="99" y="255"/>
                </a:lnTo>
                <a:lnTo>
                  <a:pt x="96" y="239"/>
                </a:lnTo>
                <a:lnTo>
                  <a:pt x="89" y="223"/>
                </a:lnTo>
                <a:lnTo>
                  <a:pt x="83" y="213"/>
                </a:lnTo>
                <a:lnTo>
                  <a:pt x="76" y="206"/>
                </a:lnTo>
                <a:lnTo>
                  <a:pt x="69" y="199"/>
                </a:lnTo>
                <a:lnTo>
                  <a:pt x="61" y="193"/>
                </a:lnTo>
                <a:lnTo>
                  <a:pt x="52" y="188"/>
                </a:lnTo>
                <a:lnTo>
                  <a:pt x="35" y="169"/>
                </a:lnTo>
                <a:lnTo>
                  <a:pt x="29" y="149"/>
                </a:lnTo>
                <a:lnTo>
                  <a:pt x="30" y="126"/>
                </a:lnTo>
                <a:lnTo>
                  <a:pt x="39" y="105"/>
                </a:lnTo>
                <a:lnTo>
                  <a:pt x="46" y="93"/>
                </a:lnTo>
                <a:lnTo>
                  <a:pt x="53" y="83"/>
                </a:lnTo>
                <a:lnTo>
                  <a:pt x="63" y="74"/>
                </a:lnTo>
                <a:lnTo>
                  <a:pt x="73" y="64"/>
                </a:lnTo>
                <a:lnTo>
                  <a:pt x="85" y="57"/>
                </a:lnTo>
                <a:lnTo>
                  <a:pt x="96" y="50"/>
                </a:lnTo>
                <a:lnTo>
                  <a:pt x="108" y="43"/>
                </a:lnTo>
                <a:lnTo>
                  <a:pt x="119" y="37"/>
                </a:lnTo>
                <a:lnTo>
                  <a:pt x="131" y="33"/>
                </a:lnTo>
                <a:lnTo>
                  <a:pt x="141" y="30"/>
                </a:lnTo>
                <a:lnTo>
                  <a:pt x="152" y="27"/>
                </a:lnTo>
                <a:lnTo>
                  <a:pt x="164" y="27"/>
                </a:lnTo>
                <a:lnTo>
                  <a:pt x="175" y="29"/>
                </a:lnTo>
                <a:lnTo>
                  <a:pt x="187" y="32"/>
                </a:lnTo>
                <a:lnTo>
                  <a:pt x="198" y="34"/>
                </a:lnTo>
                <a:lnTo>
                  <a:pt x="208" y="40"/>
                </a:lnTo>
                <a:lnTo>
                  <a:pt x="224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4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8" y="193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 rot="20100641">
            <a:off x="7142355" y="1371739"/>
            <a:ext cx="409454" cy="420739"/>
          </a:xfrm>
          <a:custGeom>
            <a:avLst/>
            <a:gdLst>
              <a:gd name="T0" fmla="*/ 247 w 254"/>
              <a:gd name="T1" fmla="*/ 160 h 261"/>
              <a:gd name="T2" fmla="*/ 254 w 254"/>
              <a:gd name="T3" fmla="*/ 91 h 261"/>
              <a:gd name="T4" fmla="*/ 231 w 254"/>
              <a:gd name="T5" fmla="*/ 40 h 261"/>
              <a:gd name="T6" fmla="*/ 199 w 254"/>
              <a:gd name="T7" fmla="*/ 14 h 261"/>
              <a:gd name="T8" fmla="*/ 162 w 254"/>
              <a:gd name="T9" fmla="*/ 0 h 261"/>
              <a:gd name="T10" fmla="*/ 119 w 254"/>
              <a:gd name="T11" fmla="*/ 1 h 261"/>
              <a:gd name="T12" fmla="*/ 75 w 254"/>
              <a:gd name="T13" fmla="*/ 16 h 261"/>
              <a:gd name="T14" fmla="*/ 39 w 254"/>
              <a:gd name="T15" fmla="*/ 40 h 261"/>
              <a:gd name="T16" fmla="*/ 13 w 254"/>
              <a:gd name="T17" fmla="*/ 74 h 261"/>
              <a:gd name="T18" fmla="*/ 0 w 254"/>
              <a:gd name="T19" fmla="*/ 114 h 261"/>
              <a:gd name="T20" fmla="*/ 3 w 254"/>
              <a:gd name="T21" fmla="*/ 154 h 261"/>
              <a:gd name="T22" fmla="*/ 19 w 254"/>
              <a:gd name="T23" fmla="*/ 195 h 261"/>
              <a:gd name="T24" fmla="*/ 43 w 254"/>
              <a:gd name="T25" fmla="*/ 232 h 261"/>
              <a:gd name="T26" fmla="*/ 76 w 254"/>
              <a:gd name="T27" fmla="*/ 256 h 261"/>
              <a:gd name="T28" fmla="*/ 101 w 254"/>
              <a:gd name="T29" fmla="*/ 253 h 261"/>
              <a:gd name="T30" fmla="*/ 90 w 254"/>
              <a:gd name="T31" fmla="*/ 222 h 261"/>
              <a:gd name="T32" fmla="*/ 78 w 254"/>
              <a:gd name="T33" fmla="*/ 205 h 261"/>
              <a:gd name="T34" fmla="*/ 60 w 254"/>
              <a:gd name="T35" fmla="*/ 192 h 261"/>
              <a:gd name="T36" fmla="*/ 35 w 254"/>
              <a:gd name="T37" fmla="*/ 169 h 261"/>
              <a:gd name="T38" fmla="*/ 30 w 254"/>
              <a:gd name="T39" fmla="*/ 126 h 261"/>
              <a:gd name="T40" fmla="*/ 46 w 254"/>
              <a:gd name="T41" fmla="*/ 93 h 261"/>
              <a:gd name="T42" fmla="*/ 63 w 254"/>
              <a:gd name="T43" fmla="*/ 74 h 261"/>
              <a:gd name="T44" fmla="*/ 85 w 254"/>
              <a:gd name="T45" fmla="*/ 57 h 261"/>
              <a:gd name="T46" fmla="*/ 109 w 254"/>
              <a:gd name="T47" fmla="*/ 43 h 261"/>
              <a:gd name="T48" fmla="*/ 131 w 254"/>
              <a:gd name="T49" fmla="*/ 33 h 261"/>
              <a:gd name="T50" fmla="*/ 154 w 254"/>
              <a:gd name="T51" fmla="*/ 27 h 261"/>
              <a:gd name="T52" fmla="*/ 176 w 254"/>
              <a:gd name="T53" fmla="*/ 28 h 261"/>
              <a:gd name="T54" fmla="*/ 199 w 254"/>
              <a:gd name="T55" fmla="*/ 34 h 261"/>
              <a:gd name="T56" fmla="*/ 225 w 254"/>
              <a:gd name="T57" fmla="*/ 53 h 261"/>
              <a:gd name="T58" fmla="*/ 242 w 254"/>
              <a:gd name="T59" fmla="*/ 89 h 261"/>
              <a:gd name="T60" fmla="*/ 247 w 254"/>
              <a:gd name="T61" fmla="*/ 132 h 261"/>
              <a:gd name="T62" fmla="*/ 241 w 254"/>
              <a:gd name="T63" fmla="*/ 173 h 261"/>
              <a:gd name="T64" fmla="*/ 238 w 254"/>
              <a:gd name="T65" fmla="*/ 193 h 261"/>
              <a:gd name="T66" fmla="*/ 239 w 254"/>
              <a:gd name="T67" fmla="*/ 193 h 261"/>
              <a:gd name="T68" fmla="*/ 239 w 254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4" h="261">
                <a:moveTo>
                  <a:pt x="239" y="195"/>
                </a:moveTo>
                <a:lnTo>
                  <a:pt x="247" y="160"/>
                </a:lnTo>
                <a:lnTo>
                  <a:pt x="254" y="126"/>
                </a:lnTo>
                <a:lnTo>
                  <a:pt x="254" y="91"/>
                </a:lnTo>
                <a:lnTo>
                  <a:pt x="244" y="59"/>
                </a:lnTo>
                <a:lnTo>
                  <a:pt x="231" y="40"/>
                </a:lnTo>
                <a:lnTo>
                  <a:pt x="217" y="26"/>
                </a:lnTo>
                <a:lnTo>
                  <a:pt x="199" y="14"/>
                </a:lnTo>
                <a:lnTo>
                  <a:pt x="181" y="5"/>
                </a:lnTo>
                <a:lnTo>
                  <a:pt x="162" y="0"/>
                </a:lnTo>
                <a:lnTo>
                  <a:pt x="141" y="0"/>
                </a:lnTo>
                <a:lnTo>
                  <a:pt x="119" y="1"/>
                </a:lnTo>
                <a:lnTo>
                  <a:pt x="96" y="7"/>
                </a:lnTo>
                <a:lnTo>
                  <a:pt x="75" y="16"/>
                </a:lnTo>
                <a:lnTo>
                  <a:pt x="56" y="27"/>
                </a:lnTo>
                <a:lnTo>
                  <a:pt x="39" y="40"/>
                </a:lnTo>
                <a:lnTo>
                  <a:pt x="25" y="56"/>
                </a:lnTo>
                <a:lnTo>
                  <a:pt x="13" y="74"/>
                </a:lnTo>
                <a:lnTo>
                  <a:pt x="5" y="93"/>
                </a:lnTo>
                <a:lnTo>
                  <a:pt x="0" y="114"/>
                </a:lnTo>
                <a:lnTo>
                  <a:pt x="0" y="137"/>
                </a:lnTo>
                <a:lnTo>
                  <a:pt x="3" y="154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1" y="253"/>
                </a:lnTo>
                <a:lnTo>
                  <a:pt x="98" y="239"/>
                </a:lnTo>
                <a:lnTo>
                  <a:pt x="90" y="222"/>
                </a:lnTo>
                <a:lnTo>
                  <a:pt x="85" y="213"/>
                </a:lnTo>
                <a:lnTo>
                  <a:pt x="78" y="205"/>
                </a:lnTo>
                <a:lnTo>
                  <a:pt x="69" y="197"/>
                </a:lnTo>
                <a:lnTo>
                  <a:pt x="60" y="192"/>
                </a:lnTo>
                <a:lnTo>
                  <a:pt x="52" y="186"/>
                </a:lnTo>
                <a:lnTo>
                  <a:pt x="35" y="169"/>
                </a:lnTo>
                <a:lnTo>
                  <a:pt x="29" y="149"/>
                </a:lnTo>
                <a:lnTo>
                  <a:pt x="30" y="126"/>
                </a:lnTo>
                <a:lnTo>
                  <a:pt x="39" y="104"/>
                </a:lnTo>
                <a:lnTo>
                  <a:pt x="46" y="93"/>
                </a:lnTo>
                <a:lnTo>
                  <a:pt x="53" y="83"/>
                </a:lnTo>
                <a:lnTo>
                  <a:pt x="63" y="74"/>
                </a:lnTo>
                <a:lnTo>
                  <a:pt x="73" y="64"/>
                </a:lnTo>
                <a:lnTo>
                  <a:pt x="85" y="57"/>
                </a:lnTo>
                <a:lnTo>
                  <a:pt x="96" y="50"/>
                </a:lnTo>
                <a:lnTo>
                  <a:pt x="109" y="43"/>
                </a:lnTo>
                <a:lnTo>
                  <a:pt x="121" y="37"/>
                </a:lnTo>
                <a:lnTo>
                  <a:pt x="131" y="33"/>
                </a:lnTo>
                <a:lnTo>
                  <a:pt x="142" y="30"/>
                </a:lnTo>
                <a:lnTo>
                  <a:pt x="154" y="27"/>
                </a:lnTo>
                <a:lnTo>
                  <a:pt x="165" y="27"/>
                </a:lnTo>
                <a:lnTo>
                  <a:pt x="176" y="28"/>
                </a:lnTo>
                <a:lnTo>
                  <a:pt x="188" y="31"/>
                </a:lnTo>
                <a:lnTo>
                  <a:pt x="199" y="34"/>
                </a:lnTo>
                <a:lnTo>
                  <a:pt x="209" y="40"/>
                </a:lnTo>
                <a:lnTo>
                  <a:pt x="225" y="53"/>
                </a:lnTo>
                <a:lnTo>
                  <a:pt x="237" y="69"/>
                </a:lnTo>
                <a:lnTo>
                  <a:pt x="242" y="89"/>
                </a:lnTo>
                <a:lnTo>
                  <a:pt x="245" y="109"/>
                </a:lnTo>
                <a:lnTo>
                  <a:pt x="247" y="132"/>
                </a:lnTo>
                <a:lnTo>
                  <a:pt x="244" y="153"/>
                </a:lnTo>
                <a:lnTo>
                  <a:pt x="241" y="173"/>
                </a:lnTo>
                <a:lnTo>
                  <a:pt x="238" y="192"/>
                </a:lnTo>
                <a:lnTo>
                  <a:pt x="238" y="193"/>
                </a:lnTo>
                <a:lnTo>
                  <a:pt x="239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 rot="20100641">
            <a:off x="6510450" y="1217361"/>
            <a:ext cx="411067" cy="420739"/>
          </a:xfrm>
          <a:custGeom>
            <a:avLst/>
            <a:gdLst>
              <a:gd name="T0" fmla="*/ 246 w 255"/>
              <a:gd name="T1" fmla="*/ 160 h 261"/>
              <a:gd name="T2" fmla="*/ 255 w 255"/>
              <a:gd name="T3" fmla="*/ 93 h 261"/>
              <a:gd name="T4" fmla="*/ 232 w 255"/>
              <a:gd name="T5" fmla="*/ 41 h 261"/>
              <a:gd name="T6" fmla="*/ 200 w 255"/>
              <a:gd name="T7" fmla="*/ 14 h 261"/>
              <a:gd name="T8" fmla="*/ 162 w 255"/>
              <a:gd name="T9" fmla="*/ 1 h 261"/>
              <a:gd name="T10" fmla="*/ 119 w 255"/>
              <a:gd name="T11" fmla="*/ 1 h 261"/>
              <a:gd name="T12" fmla="*/ 74 w 255"/>
              <a:gd name="T13" fmla="*/ 16 h 261"/>
              <a:gd name="T14" fmla="*/ 39 w 255"/>
              <a:gd name="T15" fmla="*/ 40 h 261"/>
              <a:gd name="T16" fmla="*/ 13 w 255"/>
              <a:gd name="T17" fmla="*/ 74 h 261"/>
              <a:gd name="T18" fmla="*/ 0 w 255"/>
              <a:gd name="T19" fmla="*/ 115 h 261"/>
              <a:gd name="T20" fmla="*/ 3 w 255"/>
              <a:gd name="T21" fmla="*/ 155 h 261"/>
              <a:gd name="T22" fmla="*/ 19 w 255"/>
              <a:gd name="T23" fmla="*/ 195 h 261"/>
              <a:gd name="T24" fmla="*/ 43 w 255"/>
              <a:gd name="T25" fmla="*/ 232 h 261"/>
              <a:gd name="T26" fmla="*/ 76 w 255"/>
              <a:gd name="T27" fmla="*/ 256 h 261"/>
              <a:gd name="T28" fmla="*/ 100 w 255"/>
              <a:gd name="T29" fmla="*/ 255 h 261"/>
              <a:gd name="T30" fmla="*/ 90 w 255"/>
              <a:gd name="T31" fmla="*/ 223 h 261"/>
              <a:gd name="T32" fmla="*/ 76 w 255"/>
              <a:gd name="T33" fmla="*/ 206 h 261"/>
              <a:gd name="T34" fmla="*/ 60 w 255"/>
              <a:gd name="T35" fmla="*/ 193 h 261"/>
              <a:gd name="T36" fmla="*/ 34 w 255"/>
              <a:gd name="T37" fmla="*/ 170 h 261"/>
              <a:gd name="T38" fmla="*/ 30 w 255"/>
              <a:gd name="T39" fmla="*/ 127 h 261"/>
              <a:gd name="T40" fmla="*/ 46 w 255"/>
              <a:gd name="T41" fmla="*/ 94 h 261"/>
              <a:gd name="T42" fmla="*/ 63 w 255"/>
              <a:gd name="T43" fmla="*/ 74 h 261"/>
              <a:gd name="T44" fmla="*/ 84 w 255"/>
              <a:gd name="T45" fmla="*/ 57 h 261"/>
              <a:gd name="T46" fmla="*/ 107 w 255"/>
              <a:gd name="T47" fmla="*/ 43 h 261"/>
              <a:gd name="T48" fmla="*/ 130 w 255"/>
              <a:gd name="T49" fmla="*/ 33 h 261"/>
              <a:gd name="T50" fmla="*/ 152 w 255"/>
              <a:gd name="T51" fmla="*/ 29 h 261"/>
              <a:gd name="T52" fmla="*/ 175 w 255"/>
              <a:gd name="T53" fmla="*/ 30 h 261"/>
              <a:gd name="T54" fmla="*/ 198 w 255"/>
              <a:gd name="T55" fmla="*/ 36 h 261"/>
              <a:gd name="T56" fmla="*/ 223 w 255"/>
              <a:gd name="T57" fmla="*/ 53 h 261"/>
              <a:gd name="T58" fmla="*/ 242 w 255"/>
              <a:gd name="T59" fmla="*/ 89 h 261"/>
              <a:gd name="T60" fmla="*/ 245 w 255"/>
              <a:gd name="T61" fmla="*/ 132 h 261"/>
              <a:gd name="T62" fmla="*/ 241 w 255"/>
              <a:gd name="T63" fmla="*/ 175 h 261"/>
              <a:gd name="T64" fmla="*/ 238 w 255"/>
              <a:gd name="T65" fmla="*/ 193 h 261"/>
              <a:gd name="T66" fmla="*/ 239 w 255"/>
              <a:gd name="T67" fmla="*/ 195 h 261"/>
              <a:gd name="T68" fmla="*/ 239 w 255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261">
                <a:moveTo>
                  <a:pt x="239" y="195"/>
                </a:moveTo>
                <a:lnTo>
                  <a:pt x="246" y="160"/>
                </a:lnTo>
                <a:lnTo>
                  <a:pt x="253" y="126"/>
                </a:lnTo>
                <a:lnTo>
                  <a:pt x="255" y="93"/>
                </a:lnTo>
                <a:lnTo>
                  <a:pt x="245" y="60"/>
                </a:lnTo>
                <a:lnTo>
                  <a:pt x="232" y="41"/>
                </a:lnTo>
                <a:lnTo>
                  <a:pt x="216" y="27"/>
                </a:lnTo>
                <a:lnTo>
                  <a:pt x="200" y="14"/>
                </a:lnTo>
                <a:lnTo>
                  <a:pt x="182" y="6"/>
                </a:lnTo>
                <a:lnTo>
                  <a:pt x="162" y="1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4"/>
                </a:lnTo>
                <a:lnTo>
                  <a:pt x="4" y="93"/>
                </a:lnTo>
                <a:lnTo>
                  <a:pt x="0" y="115"/>
                </a:lnTo>
                <a:lnTo>
                  <a:pt x="0" y="137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5"/>
                </a:lnTo>
                <a:lnTo>
                  <a:pt x="97" y="239"/>
                </a:lnTo>
                <a:lnTo>
                  <a:pt x="90" y="223"/>
                </a:lnTo>
                <a:lnTo>
                  <a:pt x="84" y="213"/>
                </a:lnTo>
                <a:lnTo>
                  <a:pt x="76" y="206"/>
                </a:lnTo>
                <a:lnTo>
                  <a:pt x="69" y="199"/>
                </a:lnTo>
                <a:lnTo>
                  <a:pt x="60" y="193"/>
                </a:lnTo>
                <a:lnTo>
                  <a:pt x="51" y="188"/>
                </a:lnTo>
                <a:lnTo>
                  <a:pt x="34" y="170"/>
                </a:lnTo>
                <a:lnTo>
                  <a:pt x="29" y="149"/>
                </a:lnTo>
                <a:lnTo>
                  <a:pt x="30" y="127"/>
                </a:lnTo>
                <a:lnTo>
                  <a:pt x="39" y="106"/>
                </a:lnTo>
                <a:lnTo>
                  <a:pt x="46" y="94"/>
                </a:lnTo>
                <a:lnTo>
                  <a:pt x="53" y="84"/>
                </a:lnTo>
                <a:lnTo>
                  <a:pt x="63" y="74"/>
                </a:lnTo>
                <a:lnTo>
                  <a:pt x="73" y="64"/>
                </a:lnTo>
                <a:lnTo>
                  <a:pt x="84" y="57"/>
                </a:lnTo>
                <a:lnTo>
                  <a:pt x="96" y="50"/>
                </a:lnTo>
                <a:lnTo>
                  <a:pt x="107" y="43"/>
                </a:lnTo>
                <a:lnTo>
                  <a:pt x="119" y="37"/>
                </a:lnTo>
                <a:lnTo>
                  <a:pt x="130" y="33"/>
                </a:lnTo>
                <a:lnTo>
                  <a:pt x="140" y="30"/>
                </a:lnTo>
                <a:lnTo>
                  <a:pt x="152" y="29"/>
                </a:lnTo>
                <a:lnTo>
                  <a:pt x="163" y="29"/>
                </a:lnTo>
                <a:lnTo>
                  <a:pt x="175" y="30"/>
                </a:lnTo>
                <a:lnTo>
                  <a:pt x="186" y="31"/>
                </a:lnTo>
                <a:lnTo>
                  <a:pt x="198" y="36"/>
                </a:lnTo>
                <a:lnTo>
                  <a:pt x="208" y="40"/>
                </a:lnTo>
                <a:lnTo>
                  <a:pt x="223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3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 rot="20100641">
            <a:off x="6202136" y="1157914"/>
            <a:ext cx="411067" cy="420739"/>
          </a:xfrm>
          <a:custGeom>
            <a:avLst/>
            <a:gdLst>
              <a:gd name="T0" fmla="*/ 246 w 255"/>
              <a:gd name="T1" fmla="*/ 160 h 261"/>
              <a:gd name="T2" fmla="*/ 255 w 255"/>
              <a:gd name="T3" fmla="*/ 93 h 261"/>
              <a:gd name="T4" fmla="*/ 232 w 255"/>
              <a:gd name="T5" fmla="*/ 41 h 261"/>
              <a:gd name="T6" fmla="*/ 200 w 255"/>
              <a:gd name="T7" fmla="*/ 14 h 261"/>
              <a:gd name="T8" fmla="*/ 162 w 255"/>
              <a:gd name="T9" fmla="*/ 1 h 261"/>
              <a:gd name="T10" fmla="*/ 119 w 255"/>
              <a:gd name="T11" fmla="*/ 1 h 261"/>
              <a:gd name="T12" fmla="*/ 74 w 255"/>
              <a:gd name="T13" fmla="*/ 16 h 261"/>
              <a:gd name="T14" fmla="*/ 39 w 255"/>
              <a:gd name="T15" fmla="*/ 40 h 261"/>
              <a:gd name="T16" fmla="*/ 13 w 255"/>
              <a:gd name="T17" fmla="*/ 74 h 261"/>
              <a:gd name="T18" fmla="*/ 0 w 255"/>
              <a:gd name="T19" fmla="*/ 115 h 261"/>
              <a:gd name="T20" fmla="*/ 3 w 255"/>
              <a:gd name="T21" fmla="*/ 155 h 261"/>
              <a:gd name="T22" fmla="*/ 19 w 255"/>
              <a:gd name="T23" fmla="*/ 195 h 261"/>
              <a:gd name="T24" fmla="*/ 43 w 255"/>
              <a:gd name="T25" fmla="*/ 232 h 261"/>
              <a:gd name="T26" fmla="*/ 76 w 255"/>
              <a:gd name="T27" fmla="*/ 256 h 261"/>
              <a:gd name="T28" fmla="*/ 100 w 255"/>
              <a:gd name="T29" fmla="*/ 255 h 261"/>
              <a:gd name="T30" fmla="*/ 90 w 255"/>
              <a:gd name="T31" fmla="*/ 223 h 261"/>
              <a:gd name="T32" fmla="*/ 76 w 255"/>
              <a:gd name="T33" fmla="*/ 206 h 261"/>
              <a:gd name="T34" fmla="*/ 60 w 255"/>
              <a:gd name="T35" fmla="*/ 193 h 261"/>
              <a:gd name="T36" fmla="*/ 34 w 255"/>
              <a:gd name="T37" fmla="*/ 170 h 261"/>
              <a:gd name="T38" fmla="*/ 30 w 255"/>
              <a:gd name="T39" fmla="*/ 127 h 261"/>
              <a:gd name="T40" fmla="*/ 46 w 255"/>
              <a:gd name="T41" fmla="*/ 94 h 261"/>
              <a:gd name="T42" fmla="*/ 63 w 255"/>
              <a:gd name="T43" fmla="*/ 74 h 261"/>
              <a:gd name="T44" fmla="*/ 84 w 255"/>
              <a:gd name="T45" fmla="*/ 57 h 261"/>
              <a:gd name="T46" fmla="*/ 107 w 255"/>
              <a:gd name="T47" fmla="*/ 43 h 261"/>
              <a:gd name="T48" fmla="*/ 130 w 255"/>
              <a:gd name="T49" fmla="*/ 33 h 261"/>
              <a:gd name="T50" fmla="*/ 152 w 255"/>
              <a:gd name="T51" fmla="*/ 29 h 261"/>
              <a:gd name="T52" fmla="*/ 175 w 255"/>
              <a:gd name="T53" fmla="*/ 30 h 261"/>
              <a:gd name="T54" fmla="*/ 198 w 255"/>
              <a:gd name="T55" fmla="*/ 36 h 261"/>
              <a:gd name="T56" fmla="*/ 223 w 255"/>
              <a:gd name="T57" fmla="*/ 53 h 261"/>
              <a:gd name="T58" fmla="*/ 242 w 255"/>
              <a:gd name="T59" fmla="*/ 89 h 261"/>
              <a:gd name="T60" fmla="*/ 245 w 255"/>
              <a:gd name="T61" fmla="*/ 132 h 261"/>
              <a:gd name="T62" fmla="*/ 241 w 255"/>
              <a:gd name="T63" fmla="*/ 175 h 261"/>
              <a:gd name="T64" fmla="*/ 238 w 255"/>
              <a:gd name="T65" fmla="*/ 193 h 261"/>
              <a:gd name="T66" fmla="*/ 239 w 255"/>
              <a:gd name="T67" fmla="*/ 195 h 261"/>
              <a:gd name="T68" fmla="*/ 239 w 255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261">
                <a:moveTo>
                  <a:pt x="239" y="195"/>
                </a:moveTo>
                <a:lnTo>
                  <a:pt x="246" y="160"/>
                </a:lnTo>
                <a:lnTo>
                  <a:pt x="253" y="126"/>
                </a:lnTo>
                <a:lnTo>
                  <a:pt x="255" y="93"/>
                </a:lnTo>
                <a:lnTo>
                  <a:pt x="245" y="60"/>
                </a:lnTo>
                <a:lnTo>
                  <a:pt x="232" y="41"/>
                </a:lnTo>
                <a:lnTo>
                  <a:pt x="216" y="27"/>
                </a:lnTo>
                <a:lnTo>
                  <a:pt x="200" y="14"/>
                </a:lnTo>
                <a:lnTo>
                  <a:pt x="182" y="6"/>
                </a:lnTo>
                <a:lnTo>
                  <a:pt x="162" y="1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4"/>
                </a:lnTo>
                <a:lnTo>
                  <a:pt x="4" y="93"/>
                </a:lnTo>
                <a:lnTo>
                  <a:pt x="0" y="115"/>
                </a:lnTo>
                <a:lnTo>
                  <a:pt x="0" y="137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5"/>
                </a:lnTo>
                <a:lnTo>
                  <a:pt x="97" y="239"/>
                </a:lnTo>
                <a:lnTo>
                  <a:pt x="90" y="223"/>
                </a:lnTo>
                <a:lnTo>
                  <a:pt x="84" y="213"/>
                </a:lnTo>
                <a:lnTo>
                  <a:pt x="76" y="206"/>
                </a:lnTo>
                <a:lnTo>
                  <a:pt x="69" y="199"/>
                </a:lnTo>
                <a:lnTo>
                  <a:pt x="60" y="193"/>
                </a:lnTo>
                <a:lnTo>
                  <a:pt x="51" y="188"/>
                </a:lnTo>
                <a:lnTo>
                  <a:pt x="34" y="170"/>
                </a:lnTo>
                <a:lnTo>
                  <a:pt x="29" y="149"/>
                </a:lnTo>
                <a:lnTo>
                  <a:pt x="30" y="127"/>
                </a:lnTo>
                <a:lnTo>
                  <a:pt x="39" y="106"/>
                </a:lnTo>
                <a:lnTo>
                  <a:pt x="46" y="94"/>
                </a:lnTo>
                <a:lnTo>
                  <a:pt x="53" y="84"/>
                </a:lnTo>
                <a:lnTo>
                  <a:pt x="63" y="74"/>
                </a:lnTo>
                <a:lnTo>
                  <a:pt x="73" y="64"/>
                </a:lnTo>
                <a:lnTo>
                  <a:pt x="84" y="57"/>
                </a:lnTo>
                <a:lnTo>
                  <a:pt x="96" y="50"/>
                </a:lnTo>
                <a:lnTo>
                  <a:pt x="107" y="43"/>
                </a:lnTo>
                <a:lnTo>
                  <a:pt x="119" y="37"/>
                </a:lnTo>
                <a:lnTo>
                  <a:pt x="130" y="33"/>
                </a:lnTo>
                <a:lnTo>
                  <a:pt x="140" y="30"/>
                </a:lnTo>
                <a:lnTo>
                  <a:pt x="152" y="29"/>
                </a:lnTo>
                <a:lnTo>
                  <a:pt x="163" y="29"/>
                </a:lnTo>
                <a:lnTo>
                  <a:pt x="175" y="30"/>
                </a:lnTo>
                <a:lnTo>
                  <a:pt x="186" y="31"/>
                </a:lnTo>
                <a:lnTo>
                  <a:pt x="198" y="36"/>
                </a:lnTo>
                <a:lnTo>
                  <a:pt x="208" y="40"/>
                </a:lnTo>
                <a:lnTo>
                  <a:pt x="223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3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 rot="20100641">
            <a:off x="5864888" y="1112311"/>
            <a:ext cx="411067" cy="420739"/>
          </a:xfrm>
          <a:custGeom>
            <a:avLst/>
            <a:gdLst>
              <a:gd name="T0" fmla="*/ 246 w 255"/>
              <a:gd name="T1" fmla="*/ 160 h 261"/>
              <a:gd name="T2" fmla="*/ 255 w 255"/>
              <a:gd name="T3" fmla="*/ 93 h 261"/>
              <a:gd name="T4" fmla="*/ 232 w 255"/>
              <a:gd name="T5" fmla="*/ 41 h 261"/>
              <a:gd name="T6" fmla="*/ 200 w 255"/>
              <a:gd name="T7" fmla="*/ 14 h 261"/>
              <a:gd name="T8" fmla="*/ 162 w 255"/>
              <a:gd name="T9" fmla="*/ 1 h 261"/>
              <a:gd name="T10" fmla="*/ 119 w 255"/>
              <a:gd name="T11" fmla="*/ 1 h 261"/>
              <a:gd name="T12" fmla="*/ 74 w 255"/>
              <a:gd name="T13" fmla="*/ 16 h 261"/>
              <a:gd name="T14" fmla="*/ 39 w 255"/>
              <a:gd name="T15" fmla="*/ 40 h 261"/>
              <a:gd name="T16" fmla="*/ 13 w 255"/>
              <a:gd name="T17" fmla="*/ 74 h 261"/>
              <a:gd name="T18" fmla="*/ 0 w 255"/>
              <a:gd name="T19" fmla="*/ 115 h 261"/>
              <a:gd name="T20" fmla="*/ 3 w 255"/>
              <a:gd name="T21" fmla="*/ 155 h 261"/>
              <a:gd name="T22" fmla="*/ 19 w 255"/>
              <a:gd name="T23" fmla="*/ 195 h 261"/>
              <a:gd name="T24" fmla="*/ 43 w 255"/>
              <a:gd name="T25" fmla="*/ 232 h 261"/>
              <a:gd name="T26" fmla="*/ 76 w 255"/>
              <a:gd name="T27" fmla="*/ 256 h 261"/>
              <a:gd name="T28" fmla="*/ 100 w 255"/>
              <a:gd name="T29" fmla="*/ 255 h 261"/>
              <a:gd name="T30" fmla="*/ 90 w 255"/>
              <a:gd name="T31" fmla="*/ 223 h 261"/>
              <a:gd name="T32" fmla="*/ 76 w 255"/>
              <a:gd name="T33" fmla="*/ 206 h 261"/>
              <a:gd name="T34" fmla="*/ 60 w 255"/>
              <a:gd name="T35" fmla="*/ 193 h 261"/>
              <a:gd name="T36" fmla="*/ 34 w 255"/>
              <a:gd name="T37" fmla="*/ 170 h 261"/>
              <a:gd name="T38" fmla="*/ 30 w 255"/>
              <a:gd name="T39" fmla="*/ 127 h 261"/>
              <a:gd name="T40" fmla="*/ 46 w 255"/>
              <a:gd name="T41" fmla="*/ 94 h 261"/>
              <a:gd name="T42" fmla="*/ 63 w 255"/>
              <a:gd name="T43" fmla="*/ 74 h 261"/>
              <a:gd name="T44" fmla="*/ 84 w 255"/>
              <a:gd name="T45" fmla="*/ 57 h 261"/>
              <a:gd name="T46" fmla="*/ 107 w 255"/>
              <a:gd name="T47" fmla="*/ 43 h 261"/>
              <a:gd name="T48" fmla="*/ 130 w 255"/>
              <a:gd name="T49" fmla="*/ 33 h 261"/>
              <a:gd name="T50" fmla="*/ 152 w 255"/>
              <a:gd name="T51" fmla="*/ 29 h 261"/>
              <a:gd name="T52" fmla="*/ 175 w 255"/>
              <a:gd name="T53" fmla="*/ 30 h 261"/>
              <a:gd name="T54" fmla="*/ 198 w 255"/>
              <a:gd name="T55" fmla="*/ 36 h 261"/>
              <a:gd name="T56" fmla="*/ 223 w 255"/>
              <a:gd name="T57" fmla="*/ 53 h 261"/>
              <a:gd name="T58" fmla="*/ 242 w 255"/>
              <a:gd name="T59" fmla="*/ 89 h 261"/>
              <a:gd name="T60" fmla="*/ 245 w 255"/>
              <a:gd name="T61" fmla="*/ 132 h 261"/>
              <a:gd name="T62" fmla="*/ 241 w 255"/>
              <a:gd name="T63" fmla="*/ 175 h 261"/>
              <a:gd name="T64" fmla="*/ 238 w 255"/>
              <a:gd name="T65" fmla="*/ 193 h 261"/>
              <a:gd name="T66" fmla="*/ 239 w 255"/>
              <a:gd name="T67" fmla="*/ 195 h 261"/>
              <a:gd name="T68" fmla="*/ 239 w 255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261">
                <a:moveTo>
                  <a:pt x="239" y="195"/>
                </a:moveTo>
                <a:lnTo>
                  <a:pt x="246" y="160"/>
                </a:lnTo>
                <a:lnTo>
                  <a:pt x="253" y="126"/>
                </a:lnTo>
                <a:lnTo>
                  <a:pt x="255" y="93"/>
                </a:lnTo>
                <a:lnTo>
                  <a:pt x="245" y="60"/>
                </a:lnTo>
                <a:lnTo>
                  <a:pt x="232" y="41"/>
                </a:lnTo>
                <a:lnTo>
                  <a:pt x="216" y="27"/>
                </a:lnTo>
                <a:lnTo>
                  <a:pt x="200" y="14"/>
                </a:lnTo>
                <a:lnTo>
                  <a:pt x="182" y="6"/>
                </a:lnTo>
                <a:lnTo>
                  <a:pt x="162" y="1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4"/>
                </a:lnTo>
                <a:lnTo>
                  <a:pt x="4" y="93"/>
                </a:lnTo>
                <a:lnTo>
                  <a:pt x="0" y="115"/>
                </a:lnTo>
                <a:lnTo>
                  <a:pt x="0" y="137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5"/>
                </a:lnTo>
                <a:lnTo>
                  <a:pt x="97" y="239"/>
                </a:lnTo>
                <a:lnTo>
                  <a:pt x="90" y="223"/>
                </a:lnTo>
                <a:lnTo>
                  <a:pt x="84" y="213"/>
                </a:lnTo>
                <a:lnTo>
                  <a:pt x="76" y="206"/>
                </a:lnTo>
                <a:lnTo>
                  <a:pt x="69" y="199"/>
                </a:lnTo>
                <a:lnTo>
                  <a:pt x="60" y="193"/>
                </a:lnTo>
                <a:lnTo>
                  <a:pt x="51" y="188"/>
                </a:lnTo>
                <a:lnTo>
                  <a:pt x="34" y="170"/>
                </a:lnTo>
                <a:lnTo>
                  <a:pt x="29" y="149"/>
                </a:lnTo>
                <a:lnTo>
                  <a:pt x="30" y="127"/>
                </a:lnTo>
                <a:lnTo>
                  <a:pt x="39" y="106"/>
                </a:lnTo>
                <a:lnTo>
                  <a:pt x="46" y="94"/>
                </a:lnTo>
                <a:lnTo>
                  <a:pt x="53" y="84"/>
                </a:lnTo>
                <a:lnTo>
                  <a:pt x="63" y="74"/>
                </a:lnTo>
                <a:lnTo>
                  <a:pt x="73" y="64"/>
                </a:lnTo>
                <a:lnTo>
                  <a:pt x="84" y="57"/>
                </a:lnTo>
                <a:lnTo>
                  <a:pt x="96" y="50"/>
                </a:lnTo>
                <a:lnTo>
                  <a:pt x="107" y="43"/>
                </a:lnTo>
                <a:lnTo>
                  <a:pt x="119" y="37"/>
                </a:lnTo>
                <a:lnTo>
                  <a:pt x="130" y="33"/>
                </a:lnTo>
                <a:lnTo>
                  <a:pt x="140" y="30"/>
                </a:lnTo>
                <a:lnTo>
                  <a:pt x="152" y="29"/>
                </a:lnTo>
                <a:lnTo>
                  <a:pt x="163" y="29"/>
                </a:lnTo>
                <a:lnTo>
                  <a:pt x="175" y="30"/>
                </a:lnTo>
                <a:lnTo>
                  <a:pt x="186" y="31"/>
                </a:lnTo>
                <a:lnTo>
                  <a:pt x="198" y="36"/>
                </a:lnTo>
                <a:lnTo>
                  <a:pt x="208" y="40"/>
                </a:lnTo>
                <a:lnTo>
                  <a:pt x="223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3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" name="Freeform 25"/>
          <p:cNvSpPr>
            <a:spLocks/>
          </p:cNvSpPr>
          <p:nvPr/>
        </p:nvSpPr>
        <p:spPr bwMode="auto">
          <a:xfrm rot="20100641">
            <a:off x="6834535" y="1344170"/>
            <a:ext cx="411067" cy="420739"/>
          </a:xfrm>
          <a:custGeom>
            <a:avLst/>
            <a:gdLst>
              <a:gd name="T0" fmla="*/ 246 w 255"/>
              <a:gd name="T1" fmla="*/ 160 h 261"/>
              <a:gd name="T2" fmla="*/ 255 w 255"/>
              <a:gd name="T3" fmla="*/ 93 h 261"/>
              <a:gd name="T4" fmla="*/ 232 w 255"/>
              <a:gd name="T5" fmla="*/ 41 h 261"/>
              <a:gd name="T6" fmla="*/ 200 w 255"/>
              <a:gd name="T7" fmla="*/ 14 h 261"/>
              <a:gd name="T8" fmla="*/ 162 w 255"/>
              <a:gd name="T9" fmla="*/ 1 h 261"/>
              <a:gd name="T10" fmla="*/ 119 w 255"/>
              <a:gd name="T11" fmla="*/ 1 h 261"/>
              <a:gd name="T12" fmla="*/ 74 w 255"/>
              <a:gd name="T13" fmla="*/ 16 h 261"/>
              <a:gd name="T14" fmla="*/ 39 w 255"/>
              <a:gd name="T15" fmla="*/ 40 h 261"/>
              <a:gd name="T16" fmla="*/ 13 w 255"/>
              <a:gd name="T17" fmla="*/ 74 h 261"/>
              <a:gd name="T18" fmla="*/ 0 w 255"/>
              <a:gd name="T19" fmla="*/ 115 h 261"/>
              <a:gd name="T20" fmla="*/ 3 w 255"/>
              <a:gd name="T21" fmla="*/ 155 h 261"/>
              <a:gd name="T22" fmla="*/ 19 w 255"/>
              <a:gd name="T23" fmla="*/ 195 h 261"/>
              <a:gd name="T24" fmla="*/ 43 w 255"/>
              <a:gd name="T25" fmla="*/ 232 h 261"/>
              <a:gd name="T26" fmla="*/ 76 w 255"/>
              <a:gd name="T27" fmla="*/ 256 h 261"/>
              <a:gd name="T28" fmla="*/ 100 w 255"/>
              <a:gd name="T29" fmla="*/ 255 h 261"/>
              <a:gd name="T30" fmla="*/ 90 w 255"/>
              <a:gd name="T31" fmla="*/ 223 h 261"/>
              <a:gd name="T32" fmla="*/ 76 w 255"/>
              <a:gd name="T33" fmla="*/ 206 h 261"/>
              <a:gd name="T34" fmla="*/ 60 w 255"/>
              <a:gd name="T35" fmla="*/ 193 h 261"/>
              <a:gd name="T36" fmla="*/ 34 w 255"/>
              <a:gd name="T37" fmla="*/ 170 h 261"/>
              <a:gd name="T38" fmla="*/ 30 w 255"/>
              <a:gd name="T39" fmla="*/ 127 h 261"/>
              <a:gd name="T40" fmla="*/ 46 w 255"/>
              <a:gd name="T41" fmla="*/ 94 h 261"/>
              <a:gd name="T42" fmla="*/ 63 w 255"/>
              <a:gd name="T43" fmla="*/ 74 h 261"/>
              <a:gd name="T44" fmla="*/ 84 w 255"/>
              <a:gd name="T45" fmla="*/ 57 h 261"/>
              <a:gd name="T46" fmla="*/ 107 w 255"/>
              <a:gd name="T47" fmla="*/ 43 h 261"/>
              <a:gd name="T48" fmla="*/ 130 w 255"/>
              <a:gd name="T49" fmla="*/ 33 h 261"/>
              <a:gd name="T50" fmla="*/ 152 w 255"/>
              <a:gd name="T51" fmla="*/ 29 h 261"/>
              <a:gd name="T52" fmla="*/ 175 w 255"/>
              <a:gd name="T53" fmla="*/ 30 h 261"/>
              <a:gd name="T54" fmla="*/ 198 w 255"/>
              <a:gd name="T55" fmla="*/ 36 h 261"/>
              <a:gd name="T56" fmla="*/ 223 w 255"/>
              <a:gd name="T57" fmla="*/ 53 h 261"/>
              <a:gd name="T58" fmla="*/ 242 w 255"/>
              <a:gd name="T59" fmla="*/ 89 h 261"/>
              <a:gd name="T60" fmla="*/ 245 w 255"/>
              <a:gd name="T61" fmla="*/ 132 h 261"/>
              <a:gd name="T62" fmla="*/ 241 w 255"/>
              <a:gd name="T63" fmla="*/ 175 h 261"/>
              <a:gd name="T64" fmla="*/ 238 w 255"/>
              <a:gd name="T65" fmla="*/ 193 h 261"/>
              <a:gd name="T66" fmla="*/ 239 w 255"/>
              <a:gd name="T67" fmla="*/ 195 h 261"/>
              <a:gd name="T68" fmla="*/ 239 w 255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261">
                <a:moveTo>
                  <a:pt x="239" y="195"/>
                </a:moveTo>
                <a:lnTo>
                  <a:pt x="246" y="160"/>
                </a:lnTo>
                <a:lnTo>
                  <a:pt x="253" y="126"/>
                </a:lnTo>
                <a:lnTo>
                  <a:pt x="255" y="93"/>
                </a:lnTo>
                <a:lnTo>
                  <a:pt x="245" y="60"/>
                </a:lnTo>
                <a:lnTo>
                  <a:pt x="232" y="41"/>
                </a:lnTo>
                <a:lnTo>
                  <a:pt x="216" y="27"/>
                </a:lnTo>
                <a:lnTo>
                  <a:pt x="200" y="14"/>
                </a:lnTo>
                <a:lnTo>
                  <a:pt x="182" y="6"/>
                </a:lnTo>
                <a:lnTo>
                  <a:pt x="162" y="1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4"/>
                </a:lnTo>
                <a:lnTo>
                  <a:pt x="4" y="93"/>
                </a:lnTo>
                <a:lnTo>
                  <a:pt x="0" y="115"/>
                </a:lnTo>
                <a:lnTo>
                  <a:pt x="0" y="137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5"/>
                </a:lnTo>
                <a:lnTo>
                  <a:pt x="97" y="239"/>
                </a:lnTo>
                <a:lnTo>
                  <a:pt x="90" y="223"/>
                </a:lnTo>
                <a:lnTo>
                  <a:pt x="84" y="213"/>
                </a:lnTo>
                <a:lnTo>
                  <a:pt x="76" y="206"/>
                </a:lnTo>
                <a:lnTo>
                  <a:pt x="69" y="199"/>
                </a:lnTo>
                <a:lnTo>
                  <a:pt x="60" y="193"/>
                </a:lnTo>
                <a:lnTo>
                  <a:pt x="51" y="188"/>
                </a:lnTo>
                <a:lnTo>
                  <a:pt x="34" y="170"/>
                </a:lnTo>
                <a:lnTo>
                  <a:pt x="29" y="149"/>
                </a:lnTo>
                <a:lnTo>
                  <a:pt x="30" y="127"/>
                </a:lnTo>
                <a:lnTo>
                  <a:pt x="39" y="106"/>
                </a:lnTo>
                <a:lnTo>
                  <a:pt x="46" y="94"/>
                </a:lnTo>
                <a:lnTo>
                  <a:pt x="53" y="84"/>
                </a:lnTo>
                <a:lnTo>
                  <a:pt x="63" y="74"/>
                </a:lnTo>
                <a:lnTo>
                  <a:pt x="73" y="64"/>
                </a:lnTo>
                <a:lnTo>
                  <a:pt x="84" y="57"/>
                </a:lnTo>
                <a:lnTo>
                  <a:pt x="96" y="50"/>
                </a:lnTo>
                <a:lnTo>
                  <a:pt x="107" y="43"/>
                </a:lnTo>
                <a:lnTo>
                  <a:pt x="119" y="37"/>
                </a:lnTo>
                <a:lnTo>
                  <a:pt x="130" y="33"/>
                </a:lnTo>
                <a:lnTo>
                  <a:pt x="140" y="30"/>
                </a:lnTo>
                <a:lnTo>
                  <a:pt x="152" y="29"/>
                </a:lnTo>
                <a:lnTo>
                  <a:pt x="163" y="29"/>
                </a:lnTo>
                <a:lnTo>
                  <a:pt x="175" y="30"/>
                </a:lnTo>
                <a:lnTo>
                  <a:pt x="186" y="31"/>
                </a:lnTo>
                <a:lnTo>
                  <a:pt x="198" y="36"/>
                </a:lnTo>
                <a:lnTo>
                  <a:pt x="208" y="40"/>
                </a:lnTo>
                <a:lnTo>
                  <a:pt x="223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3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2" name="Freeform 21"/>
          <p:cNvSpPr>
            <a:spLocks/>
          </p:cNvSpPr>
          <p:nvPr/>
        </p:nvSpPr>
        <p:spPr bwMode="auto">
          <a:xfrm rot="20100641">
            <a:off x="5453580" y="1077237"/>
            <a:ext cx="415902" cy="420739"/>
          </a:xfrm>
          <a:custGeom>
            <a:avLst/>
            <a:gdLst>
              <a:gd name="T0" fmla="*/ 248 w 258"/>
              <a:gd name="T1" fmla="*/ 160 h 261"/>
              <a:gd name="T2" fmla="*/ 258 w 258"/>
              <a:gd name="T3" fmla="*/ 92 h 261"/>
              <a:gd name="T4" fmla="*/ 235 w 258"/>
              <a:gd name="T5" fmla="*/ 40 h 261"/>
              <a:gd name="T6" fmla="*/ 202 w 258"/>
              <a:gd name="T7" fmla="*/ 14 h 261"/>
              <a:gd name="T8" fmla="*/ 162 w 258"/>
              <a:gd name="T9" fmla="*/ 0 h 261"/>
              <a:gd name="T10" fmla="*/ 119 w 258"/>
              <a:gd name="T11" fmla="*/ 1 h 261"/>
              <a:gd name="T12" fmla="*/ 74 w 258"/>
              <a:gd name="T13" fmla="*/ 16 h 261"/>
              <a:gd name="T14" fmla="*/ 39 w 258"/>
              <a:gd name="T15" fmla="*/ 40 h 261"/>
              <a:gd name="T16" fmla="*/ 13 w 258"/>
              <a:gd name="T17" fmla="*/ 73 h 261"/>
              <a:gd name="T18" fmla="*/ 0 w 258"/>
              <a:gd name="T19" fmla="*/ 115 h 261"/>
              <a:gd name="T20" fmla="*/ 3 w 258"/>
              <a:gd name="T21" fmla="*/ 155 h 261"/>
              <a:gd name="T22" fmla="*/ 19 w 258"/>
              <a:gd name="T23" fmla="*/ 195 h 261"/>
              <a:gd name="T24" fmla="*/ 43 w 258"/>
              <a:gd name="T25" fmla="*/ 231 h 261"/>
              <a:gd name="T26" fmla="*/ 76 w 258"/>
              <a:gd name="T27" fmla="*/ 256 h 261"/>
              <a:gd name="T28" fmla="*/ 100 w 258"/>
              <a:gd name="T29" fmla="*/ 254 h 261"/>
              <a:gd name="T30" fmla="*/ 90 w 258"/>
              <a:gd name="T31" fmla="*/ 222 h 261"/>
              <a:gd name="T32" fmla="*/ 77 w 258"/>
              <a:gd name="T33" fmla="*/ 205 h 261"/>
              <a:gd name="T34" fmla="*/ 60 w 258"/>
              <a:gd name="T35" fmla="*/ 192 h 261"/>
              <a:gd name="T36" fmla="*/ 34 w 258"/>
              <a:gd name="T37" fmla="*/ 169 h 261"/>
              <a:gd name="T38" fmla="*/ 30 w 258"/>
              <a:gd name="T39" fmla="*/ 126 h 261"/>
              <a:gd name="T40" fmla="*/ 46 w 258"/>
              <a:gd name="T41" fmla="*/ 93 h 261"/>
              <a:gd name="T42" fmla="*/ 63 w 258"/>
              <a:gd name="T43" fmla="*/ 73 h 261"/>
              <a:gd name="T44" fmla="*/ 84 w 258"/>
              <a:gd name="T45" fmla="*/ 56 h 261"/>
              <a:gd name="T46" fmla="*/ 109 w 258"/>
              <a:gd name="T47" fmla="*/ 42 h 261"/>
              <a:gd name="T48" fmla="*/ 130 w 258"/>
              <a:gd name="T49" fmla="*/ 32 h 261"/>
              <a:gd name="T50" fmla="*/ 153 w 258"/>
              <a:gd name="T51" fmla="*/ 27 h 261"/>
              <a:gd name="T52" fmla="*/ 176 w 258"/>
              <a:gd name="T53" fmla="*/ 29 h 261"/>
              <a:gd name="T54" fmla="*/ 199 w 258"/>
              <a:gd name="T55" fmla="*/ 34 h 261"/>
              <a:gd name="T56" fmla="*/ 225 w 258"/>
              <a:gd name="T57" fmla="*/ 53 h 261"/>
              <a:gd name="T58" fmla="*/ 242 w 258"/>
              <a:gd name="T59" fmla="*/ 89 h 261"/>
              <a:gd name="T60" fmla="*/ 246 w 258"/>
              <a:gd name="T61" fmla="*/ 132 h 261"/>
              <a:gd name="T62" fmla="*/ 241 w 258"/>
              <a:gd name="T63" fmla="*/ 173 h 261"/>
              <a:gd name="T64" fmla="*/ 238 w 258"/>
              <a:gd name="T65" fmla="*/ 193 h 261"/>
              <a:gd name="T66" fmla="*/ 239 w 258"/>
              <a:gd name="T67" fmla="*/ 193 h 261"/>
              <a:gd name="T68" fmla="*/ 239 w 258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8" h="261">
                <a:moveTo>
                  <a:pt x="239" y="195"/>
                </a:moveTo>
                <a:lnTo>
                  <a:pt x="248" y="160"/>
                </a:lnTo>
                <a:lnTo>
                  <a:pt x="256" y="126"/>
                </a:lnTo>
                <a:lnTo>
                  <a:pt x="258" y="92"/>
                </a:lnTo>
                <a:lnTo>
                  <a:pt x="248" y="59"/>
                </a:lnTo>
                <a:lnTo>
                  <a:pt x="235" y="40"/>
                </a:lnTo>
                <a:lnTo>
                  <a:pt x="219" y="26"/>
                </a:lnTo>
                <a:lnTo>
                  <a:pt x="202" y="14"/>
                </a:lnTo>
                <a:lnTo>
                  <a:pt x="183" y="6"/>
                </a:lnTo>
                <a:lnTo>
                  <a:pt x="162" y="0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3"/>
                </a:lnTo>
                <a:lnTo>
                  <a:pt x="4" y="93"/>
                </a:lnTo>
                <a:lnTo>
                  <a:pt x="0" y="115"/>
                </a:lnTo>
                <a:lnTo>
                  <a:pt x="0" y="138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1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4"/>
                </a:lnTo>
                <a:lnTo>
                  <a:pt x="97" y="238"/>
                </a:lnTo>
                <a:lnTo>
                  <a:pt x="90" y="222"/>
                </a:lnTo>
                <a:lnTo>
                  <a:pt x="84" y="212"/>
                </a:lnTo>
                <a:lnTo>
                  <a:pt x="77" y="205"/>
                </a:lnTo>
                <a:lnTo>
                  <a:pt x="69" y="198"/>
                </a:lnTo>
                <a:lnTo>
                  <a:pt x="60" y="192"/>
                </a:lnTo>
                <a:lnTo>
                  <a:pt x="51" y="186"/>
                </a:lnTo>
                <a:lnTo>
                  <a:pt x="34" y="169"/>
                </a:lnTo>
                <a:lnTo>
                  <a:pt x="29" y="149"/>
                </a:lnTo>
                <a:lnTo>
                  <a:pt x="30" y="126"/>
                </a:lnTo>
                <a:lnTo>
                  <a:pt x="39" y="105"/>
                </a:lnTo>
                <a:lnTo>
                  <a:pt x="46" y="93"/>
                </a:lnTo>
                <a:lnTo>
                  <a:pt x="53" y="83"/>
                </a:lnTo>
                <a:lnTo>
                  <a:pt x="63" y="73"/>
                </a:lnTo>
                <a:lnTo>
                  <a:pt x="73" y="64"/>
                </a:lnTo>
                <a:lnTo>
                  <a:pt x="84" y="56"/>
                </a:lnTo>
                <a:lnTo>
                  <a:pt x="96" y="49"/>
                </a:lnTo>
                <a:lnTo>
                  <a:pt x="109" y="42"/>
                </a:lnTo>
                <a:lnTo>
                  <a:pt x="120" y="36"/>
                </a:lnTo>
                <a:lnTo>
                  <a:pt x="130" y="32"/>
                </a:lnTo>
                <a:lnTo>
                  <a:pt x="142" y="29"/>
                </a:lnTo>
                <a:lnTo>
                  <a:pt x="153" y="27"/>
                </a:lnTo>
                <a:lnTo>
                  <a:pt x="165" y="27"/>
                </a:lnTo>
                <a:lnTo>
                  <a:pt x="176" y="29"/>
                </a:lnTo>
                <a:lnTo>
                  <a:pt x="188" y="32"/>
                </a:lnTo>
                <a:lnTo>
                  <a:pt x="199" y="34"/>
                </a:lnTo>
                <a:lnTo>
                  <a:pt x="209" y="40"/>
                </a:lnTo>
                <a:lnTo>
                  <a:pt x="225" y="53"/>
                </a:lnTo>
                <a:lnTo>
                  <a:pt x="236" y="69"/>
                </a:lnTo>
                <a:lnTo>
                  <a:pt x="242" y="89"/>
                </a:lnTo>
                <a:lnTo>
                  <a:pt x="245" y="109"/>
                </a:lnTo>
                <a:lnTo>
                  <a:pt x="246" y="132"/>
                </a:lnTo>
                <a:lnTo>
                  <a:pt x="243" y="153"/>
                </a:lnTo>
                <a:lnTo>
                  <a:pt x="241" y="173"/>
                </a:lnTo>
                <a:lnTo>
                  <a:pt x="238" y="192"/>
                </a:lnTo>
                <a:lnTo>
                  <a:pt x="238" y="193"/>
                </a:lnTo>
                <a:lnTo>
                  <a:pt x="239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20100641">
            <a:off x="5080802" y="1110590"/>
            <a:ext cx="407843" cy="420739"/>
          </a:xfrm>
          <a:custGeom>
            <a:avLst/>
            <a:gdLst>
              <a:gd name="T0" fmla="*/ 246 w 253"/>
              <a:gd name="T1" fmla="*/ 161 h 261"/>
              <a:gd name="T2" fmla="*/ 253 w 253"/>
              <a:gd name="T3" fmla="*/ 92 h 261"/>
              <a:gd name="T4" fmla="*/ 230 w 253"/>
              <a:gd name="T5" fmla="*/ 42 h 261"/>
              <a:gd name="T6" fmla="*/ 199 w 253"/>
              <a:gd name="T7" fmla="*/ 15 h 261"/>
              <a:gd name="T8" fmla="*/ 160 w 253"/>
              <a:gd name="T9" fmla="*/ 2 h 261"/>
              <a:gd name="T10" fmla="*/ 117 w 253"/>
              <a:gd name="T11" fmla="*/ 2 h 261"/>
              <a:gd name="T12" fmla="*/ 73 w 253"/>
              <a:gd name="T13" fmla="*/ 16 h 261"/>
              <a:gd name="T14" fmla="*/ 37 w 253"/>
              <a:gd name="T15" fmla="*/ 40 h 261"/>
              <a:gd name="T16" fmla="*/ 11 w 253"/>
              <a:gd name="T17" fmla="*/ 75 h 261"/>
              <a:gd name="T18" fmla="*/ 0 w 253"/>
              <a:gd name="T19" fmla="*/ 115 h 261"/>
              <a:gd name="T20" fmla="*/ 2 w 253"/>
              <a:gd name="T21" fmla="*/ 155 h 261"/>
              <a:gd name="T22" fmla="*/ 17 w 253"/>
              <a:gd name="T23" fmla="*/ 195 h 261"/>
              <a:gd name="T24" fmla="*/ 42 w 253"/>
              <a:gd name="T25" fmla="*/ 232 h 261"/>
              <a:gd name="T26" fmla="*/ 74 w 253"/>
              <a:gd name="T27" fmla="*/ 257 h 261"/>
              <a:gd name="T28" fmla="*/ 98 w 253"/>
              <a:gd name="T29" fmla="*/ 255 h 261"/>
              <a:gd name="T30" fmla="*/ 88 w 253"/>
              <a:gd name="T31" fmla="*/ 224 h 261"/>
              <a:gd name="T32" fmla="*/ 75 w 253"/>
              <a:gd name="T33" fmla="*/ 207 h 261"/>
              <a:gd name="T34" fmla="*/ 60 w 253"/>
              <a:gd name="T35" fmla="*/ 194 h 261"/>
              <a:gd name="T36" fmla="*/ 32 w 253"/>
              <a:gd name="T37" fmla="*/ 171 h 261"/>
              <a:gd name="T38" fmla="*/ 30 w 253"/>
              <a:gd name="T39" fmla="*/ 128 h 261"/>
              <a:gd name="T40" fmla="*/ 45 w 253"/>
              <a:gd name="T41" fmla="*/ 95 h 261"/>
              <a:gd name="T42" fmla="*/ 63 w 253"/>
              <a:gd name="T43" fmla="*/ 75 h 261"/>
              <a:gd name="T44" fmla="*/ 84 w 253"/>
              <a:gd name="T45" fmla="*/ 58 h 261"/>
              <a:gd name="T46" fmla="*/ 107 w 253"/>
              <a:gd name="T47" fmla="*/ 43 h 261"/>
              <a:gd name="T48" fmla="*/ 130 w 253"/>
              <a:gd name="T49" fmla="*/ 33 h 261"/>
              <a:gd name="T50" fmla="*/ 151 w 253"/>
              <a:gd name="T51" fmla="*/ 29 h 261"/>
              <a:gd name="T52" fmla="*/ 174 w 253"/>
              <a:gd name="T53" fmla="*/ 30 h 261"/>
              <a:gd name="T54" fmla="*/ 197 w 253"/>
              <a:gd name="T55" fmla="*/ 36 h 261"/>
              <a:gd name="T56" fmla="*/ 223 w 253"/>
              <a:gd name="T57" fmla="*/ 53 h 261"/>
              <a:gd name="T58" fmla="*/ 242 w 253"/>
              <a:gd name="T59" fmla="*/ 89 h 261"/>
              <a:gd name="T60" fmla="*/ 244 w 253"/>
              <a:gd name="T61" fmla="*/ 132 h 261"/>
              <a:gd name="T62" fmla="*/ 240 w 253"/>
              <a:gd name="T63" fmla="*/ 175 h 261"/>
              <a:gd name="T64" fmla="*/ 237 w 253"/>
              <a:gd name="T65" fmla="*/ 194 h 261"/>
              <a:gd name="T66" fmla="*/ 237 w 253"/>
              <a:gd name="T67" fmla="*/ 195 h 261"/>
              <a:gd name="T68" fmla="*/ 237 w 253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3" h="261">
                <a:moveTo>
                  <a:pt x="237" y="195"/>
                </a:moveTo>
                <a:lnTo>
                  <a:pt x="246" y="161"/>
                </a:lnTo>
                <a:lnTo>
                  <a:pt x="253" y="126"/>
                </a:lnTo>
                <a:lnTo>
                  <a:pt x="253" y="92"/>
                </a:lnTo>
                <a:lnTo>
                  <a:pt x="243" y="60"/>
                </a:lnTo>
                <a:lnTo>
                  <a:pt x="230" y="42"/>
                </a:lnTo>
                <a:lnTo>
                  <a:pt x="216" y="27"/>
                </a:lnTo>
                <a:lnTo>
                  <a:pt x="199" y="15"/>
                </a:lnTo>
                <a:lnTo>
                  <a:pt x="180" y="6"/>
                </a:lnTo>
                <a:lnTo>
                  <a:pt x="160" y="2"/>
                </a:lnTo>
                <a:lnTo>
                  <a:pt x="138" y="0"/>
                </a:lnTo>
                <a:lnTo>
                  <a:pt x="117" y="2"/>
                </a:lnTo>
                <a:lnTo>
                  <a:pt x="94" y="7"/>
                </a:lnTo>
                <a:lnTo>
                  <a:pt x="73" y="16"/>
                </a:lnTo>
                <a:lnTo>
                  <a:pt x="54" y="27"/>
                </a:lnTo>
                <a:lnTo>
                  <a:pt x="37" y="40"/>
                </a:lnTo>
                <a:lnTo>
                  <a:pt x="22" y="56"/>
                </a:lnTo>
                <a:lnTo>
                  <a:pt x="11" y="75"/>
                </a:lnTo>
                <a:lnTo>
                  <a:pt x="4" y="93"/>
                </a:lnTo>
                <a:lnTo>
                  <a:pt x="0" y="115"/>
                </a:lnTo>
                <a:lnTo>
                  <a:pt x="0" y="138"/>
                </a:lnTo>
                <a:lnTo>
                  <a:pt x="2" y="155"/>
                </a:lnTo>
                <a:lnTo>
                  <a:pt x="8" y="175"/>
                </a:lnTo>
                <a:lnTo>
                  <a:pt x="17" y="195"/>
                </a:lnTo>
                <a:lnTo>
                  <a:pt x="28" y="214"/>
                </a:lnTo>
                <a:lnTo>
                  <a:pt x="42" y="232"/>
                </a:lnTo>
                <a:lnTo>
                  <a:pt x="57" y="247"/>
                </a:lnTo>
                <a:lnTo>
                  <a:pt x="74" y="257"/>
                </a:lnTo>
                <a:lnTo>
                  <a:pt x="93" y="261"/>
                </a:lnTo>
                <a:lnTo>
                  <a:pt x="98" y="255"/>
                </a:lnTo>
                <a:lnTo>
                  <a:pt x="95" y="239"/>
                </a:lnTo>
                <a:lnTo>
                  <a:pt x="88" y="224"/>
                </a:lnTo>
                <a:lnTo>
                  <a:pt x="83" y="214"/>
                </a:lnTo>
                <a:lnTo>
                  <a:pt x="75" y="207"/>
                </a:lnTo>
                <a:lnTo>
                  <a:pt x="68" y="199"/>
                </a:lnTo>
                <a:lnTo>
                  <a:pt x="60" y="194"/>
                </a:lnTo>
                <a:lnTo>
                  <a:pt x="50" y="188"/>
                </a:lnTo>
                <a:lnTo>
                  <a:pt x="32" y="171"/>
                </a:lnTo>
                <a:lnTo>
                  <a:pt x="27" y="149"/>
                </a:lnTo>
                <a:lnTo>
                  <a:pt x="30" y="128"/>
                </a:lnTo>
                <a:lnTo>
                  <a:pt x="38" y="106"/>
                </a:lnTo>
                <a:lnTo>
                  <a:pt x="45" y="95"/>
                </a:lnTo>
                <a:lnTo>
                  <a:pt x="53" y="85"/>
                </a:lnTo>
                <a:lnTo>
                  <a:pt x="63" y="75"/>
                </a:lnTo>
                <a:lnTo>
                  <a:pt x="73" y="65"/>
                </a:lnTo>
                <a:lnTo>
                  <a:pt x="84" y="58"/>
                </a:lnTo>
                <a:lnTo>
                  <a:pt x="95" y="50"/>
                </a:lnTo>
                <a:lnTo>
                  <a:pt x="107" y="43"/>
                </a:lnTo>
                <a:lnTo>
                  <a:pt x="118" y="37"/>
                </a:lnTo>
                <a:lnTo>
                  <a:pt x="130" y="33"/>
                </a:lnTo>
                <a:lnTo>
                  <a:pt x="140" y="30"/>
                </a:lnTo>
                <a:lnTo>
                  <a:pt x="151" y="29"/>
                </a:lnTo>
                <a:lnTo>
                  <a:pt x="163" y="29"/>
                </a:lnTo>
                <a:lnTo>
                  <a:pt x="174" y="30"/>
                </a:lnTo>
                <a:lnTo>
                  <a:pt x="186" y="32"/>
                </a:lnTo>
                <a:lnTo>
                  <a:pt x="197" y="36"/>
                </a:lnTo>
                <a:lnTo>
                  <a:pt x="207" y="40"/>
                </a:lnTo>
                <a:lnTo>
                  <a:pt x="223" y="53"/>
                </a:lnTo>
                <a:lnTo>
                  <a:pt x="234" y="70"/>
                </a:lnTo>
                <a:lnTo>
                  <a:pt x="242" y="89"/>
                </a:lnTo>
                <a:lnTo>
                  <a:pt x="244" y="111"/>
                </a:lnTo>
                <a:lnTo>
                  <a:pt x="244" y="132"/>
                </a:lnTo>
                <a:lnTo>
                  <a:pt x="243" y="155"/>
                </a:lnTo>
                <a:lnTo>
                  <a:pt x="240" y="175"/>
                </a:lnTo>
                <a:lnTo>
                  <a:pt x="237" y="194"/>
                </a:lnTo>
                <a:lnTo>
                  <a:pt x="237" y="194"/>
                </a:lnTo>
                <a:lnTo>
                  <a:pt x="237" y="194"/>
                </a:lnTo>
                <a:lnTo>
                  <a:pt x="237" y="195"/>
                </a:lnTo>
                <a:lnTo>
                  <a:pt x="237" y="195"/>
                </a:lnTo>
                <a:lnTo>
                  <a:pt x="237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 rot="20100641">
            <a:off x="4719544" y="1127664"/>
            <a:ext cx="409454" cy="420739"/>
          </a:xfrm>
          <a:custGeom>
            <a:avLst/>
            <a:gdLst>
              <a:gd name="T0" fmla="*/ 247 w 254"/>
              <a:gd name="T1" fmla="*/ 160 h 261"/>
              <a:gd name="T2" fmla="*/ 254 w 254"/>
              <a:gd name="T3" fmla="*/ 93 h 261"/>
              <a:gd name="T4" fmla="*/ 231 w 254"/>
              <a:gd name="T5" fmla="*/ 42 h 261"/>
              <a:gd name="T6" fmla="*/ 200 w 254"/>
              <a:gd name="T7" fmla="*/ 14 h 261"/>
              <a:gd name="T8" fmla="*/ 161 w 254"/>
              <a:gd name="T9" fmla="*/ 1 h 261"/>
              <a:gd name="T10" fmla="*/ 119 w 254"/>
              <a:gd name="T11" fmla="*/ 1 h 261"/>
              <a:gd name="T12" fmla="*/ 75 w 254"/>
              <a:gd name="T13" fmla="*/ 16 h 261"/>
              <a:gd name="T14" fmla="*/ 38 w 254"/>
              <a:gd name="T15" fmla="*/ 40 h 261"/>
              <a:gd name="T16" fmla="*/ 12 w 254"/>
              <a:gd name="T17" fmla="*/ 74 h 261"/>
              <a:gd name="T18" fmla="*/ 0 w 254"/>
              <a:gd name="T19" fmla="*/ 115 h 261"/>
              <a:gd name="T20" fmla="*/ 3 w 254"/>
              <a:gd name="T21" fmla="*/ 155 h 261"/>
              <a:gd name="T22" fmla="*/ 19 w 254"/>
              <a:gd name="T23" fmla="*/ 195 h 261"/>
              <a:gd name="T24" fmla="*/ 43 w 254"/>
              <a:gd name="T25" fmla="*/ 232 h 261"/>
              <a:gd name="T26" fmla="*/ 75 w 254"/>
              <a:gd name="T27" fmla="*/ 256 h 261"/>
              <a:gd name="T28" fmla="*/ 99 w 254"/>
              <a:gd name="T29" fmla="*/ 255 h 261"/>
              <a:gd name="T30" fmla="*/ 89 w 254"/>
              <a:gd name="T31" fmla="*/ 223 h 261"/>
              <a:gd name="T32" fmla="*/ 76 w 254"/>
              <a:gd name="T33" fmla="*/ 206 h 261"/>
              <a:gd name="T34" fmla="*/ 61 w 254"/>
              <a:gd name="T35" fmla="*/ 193 h 261"/>
              <a:gd name="T36" fmla="*/ 35 w 254"/>
              <a:gd name="T37" fmla="*/ 169 h 261"/>
              <a:gd name="T38" fmla="*/ 30 w 254"/>
              <a:gd name="T39" fmla="*/ 126 h 261"/>
              <a:gd name="T40" fmla="*/ 46 w 254"/>
              <a:gd name="T41" fmla="*/ 93 h 261"/>
              <a:gd name="T42" fmla="*/ 63 w 254"/>
              <a:gd name="T43" fmla="*/ 74 h 261"/>
              <a:gd name="T44" fmla="*/ 85 w 254"/>
              <a:gd name="T45" fmla="*/ 57 h 261"/>
              <a:gd name="T46" fmla="*/ 108 w 254"/>
              <a:gd name="T47" fmla="*/ 43 h 261"/>
              <a:gd name="T48" fmla="*/ 131 w 254"/>
              <a:gd name="T49" fmla="*/ 33 h 261"/>
              <a:gd name="T50" fmla="*/ 152 w 254"/>
              <a:gd name="T51" fmla="*/ 27 h 261"/>
              <a:gd name="T52" fmla="*/ 175 w 254"/>
              <a:gd name="T53" fmla="*/ 29 h 261"/>
              <a:gd name="T54" fmla="*/ 198 w 254"/>
              <a:gd name="T55" fmla="*/ 34 h 261"/>
              <a:gd name="T56" fmla="*/ 224 w 254"/>
              <a:gd name="T57" fmla="*/ 53 h 261"/>
              <a:gd name="T58" fmla="*/ 242 w 254"/>
              <a:gd name="T59" fmla="*/ 89 h 261"/>
              <a:gd name="T60" fmla="*/ 245 w 254"/>
              <a:gd name="T61" fmla="*/ 132 h 261"/>
              <a:gd name="T62" fmla="*/ 241 w 254"/>
              <a:gd name="T63" fmla="*/ 175 h 261"/>
              <a:gd name="T64" fmla="*/ 238 w 254"/>
              <a:gd name="T65" fmla="*/ 193 h 261"/>
              <a:gd name="T66" fmla="*/ 238 w 254"/>
              <a:gd name="T67" fmla="*/ 195 h 261"/>
              <a:gd name="T68" fmla="*/ 238 w 254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4" h="261">
                <a:moveTo>
                  <a:pt x="238" y="195"/>
                </a:moveTo>
                <a:lnTo>
                  <a:pt x="247" y="160"/>
                </a:lnTo>
                <a:lnTo>
                  <a:pt x="254" y="126"/>
                </a:lnTo>
                <a:lnTo>
                  <a:pt x="254" y="93"/>
                </a:lnTo>
                <a:lnTo>
                  <a:pt x="244" y="60"/>
                </a:lnTo>
                <a:lnTo>
                  <a:pt x="231" y="42"/>
                </a:lnTo>
                <a:lnTo>
                  <a:pt x="217" y="27"/>
                </a:lnTo>
                <a:lnTo>
                  <a:pt x="200" y="14"/>
                </a:lnTo>
                <a:lnTo>
                  <a:pt x="181" y="6"/>
                </a:lnTo>
                <a:lnTo>
                  <a:pt x="161" y="1"/>
                </a:lnTo>
                <a:lnTo>
                  <a:pt x="141" y="0"/>
                </a:lnTo>
                <a:lnTo>
                  <a:pt x="119" y="1"/>
                </a:lnTo>
                <a:lnTo>
                  <a:pt x="96" y="7"/>
                </a:lnTo>
                <a:lnTo>
                  <a:pt x="75" y="16"/>
                </a:lnTo>
                <a:lnTo>
                  <a:pt x="55" y="27"/>
                </a:lnTo>
                <a:lnTo>
                  <a:pt x="38" y="40"/>
                </a:lnTo>
                <a:lnTo>
                  <a:pt x="23" y="56"/>
                </a:lnTo>
                <a:lnTo>
                  <a:pt x="12" y="74"/>
                </a:lnTo>
                <a:lnTo>
                  <a:pt x="5" y="93"/>
                </a:lnTo>
                <a:lnTo>
                  <a:pt x="0" y="115"/>
                </a:lnTo>
                <a:lnTo>
                  <a:pt x="0" y="138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5" y="256"/>
                </a:lnTo>
                <a:lnTo>
                  <a:pt x="93" y="261"/>
                </a:lnTo>
                <a:lnTo>
                  <a:pt x="99" y="255"/>
                </a:lnTo>
                <a:lnTo>
                  <a:pt x="96" y="239"/>
                </a:lnTo>
                <a:lnTo>
                  <a:pt x="89" y="223"/>
                </a:lnTo>
                <a:lnTo>
                  <a:pt x="83" y="213"/>
                </a:lnTo>
                <a:lnTo>
                  <a:pt x="76" y="206"/>
                </a:lnTo>
                <a:lnTo>
                  <a:pt x="69" y="199"/>
                </a:lnTo>
                <a:lnTo>
                  <a:pt x="61" y="193"/>
                </a:lnTo>
                <a:lnTo>
                  <a:pt x="52" y="188"/>
                </a:lnTo>
                <a:lnTo>
                  <a:pt x="35" y="169"/>
                </a:lnTo>
                <a:lnTo>
                  <a:pt x="29" y="149"/>
                </a:lnTo>
                <a:lnTo>
                  <a:pt x="30" y="126"/>
                </a:lnTo>
                <a:lnTo>
                  <a:pt x="39" y="105"/>
                </a:lnTo>
                <a:lnTo>
                  <a:pt x="46" y="93"/>
                </a:lnTo>
                <a:lnTo>
                  <a:pt x="53" y="83"/>
                </a:lnTo>
                <a:lnTo>
                  <a:pt x="63" y="74"/>
                </a:lnTo>
                <a:lnTo>
                  <a:pt x="73" y="64"/>
                </a:lnTo>
                <a:lnTo>
                  <a:pt x="85" y="57"/>
                </a:lnTo>
                <a:lnTo>
                  <a:pt x="96" y="50"/>
                </a:lnTo>
                <a:lnTo>
                  <a:pt x="108" y="43"/>
                </a:lnTo>
                <a:lnTo>
                  <a:pt x="119" y="37"/>
                </a:lnTo>
                <a:lnTo>
                  <a:pt x="131" y="33"/>
                </a:lnTo>
                <a:lnTo>
                  <a:pt x="141" y="30"/>
                </a:lnTo>
                <a:lnTo>
                  <a:pt x="152" y="27"/>
                </a:lnTo>
                <a:lnTo>
                  <a:pt x="164" y="27"/>
                </a:lnTo>
                <a:lnTo>
                  <a:pt x="175" y="29"/>
                </a:lnTo>
                <a:lnTo>
                  <a:pt x="187" y="32"/>
                </a:lnTo>
                <a:lnTo>
                  <a:pt x="198" y="34"/>
                </a:lnTo>
                <a:lnTo>
                  <a:pt x="208" y="40"/>
                </a:lnTo>
                <a:lnTo>
                  <a:pt x="224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4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8" y="193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 rot="20100641">
            <a:off x="4388384" y="1166022"/>
            <a:ext cx="409454" cy="420739"/>
          </a:xfrm>
          <a:custGeom>
            <a:avLst/>
            <a:gdLst>
              <a:gd name="T0" fmla="*/ 247 w 254"/>
              <a:gd name="T1" fmla="*/ 160 h 261"/>
              <a:gd name="T2" fmla="*/ 254 w 254"/>
              <a:gd name="T3" fmla="*/ 91 h 261"/>
              <a:gd name="T4" fmla="*/ 231 w 254"/>
              <a:gd name="T5" fmla="*/ 40 h 261"/>
              <a:gd name="T6" fmla="*/ 199 w 254"/>
              <a:gd name="T7" fmla="*/ 14 h 261"/>
              <a:gd name="T8" fmla="*/ 162 w 254"/>
              <a:gd name="T9" fmla="*/ 0 h 261"/>
              <a:gd name="T10" fmla="*/ 119 w 254"/>
              <a:gd name="T11" fmla="*/ 1 h 261"/>
              <a:gd name="T12" fmla="*/ 75 w 254"/>
              <a:gd name="T13" fmla="*/ 16 h 261"/>
              <a:gd name="T14" fmla="*/ 39 w 254"/>
              <a:gd name="T15" fmla="*/ 40 h 261"/>
              <a:gd name="T16" fmla="*/ 13 w 254"/>
              <a:gd name="T17" fmla="*/ 74 h 261"/>
              <a:gd name="T18" fmla="*/ 0 w 254"/>
              <a:gd name="T19" fmla="*/ 114 h 261"/>
              <a:gd name="T20" fmla="*/ 3 w 254"/>
              <a:gd name="T21" fmla="*/ 154 h 261"/>
              <a:gd name="T22" fmla="*/ 19 w 254"/>
              <a:gd name="T23" fmla="*/ 195 h 261"/>
              <a:gd name="T24" fmla="*/ 43 w 254"/>
              <a:gd name="T25" fmla="*/ 232 h 261"/>
              <a:gd name="T26" fmla="*/ 76 w 254"/>
              <a:gd name="T27" fmla="*/ 256 h 261"/>
              <a:gd name="T28" fmla="*/ 101 w 254"/>
              <a:gd name="T29" fmla="*/ 253 h 261"/>
              <a:gd name="T30" fmla="*/ 90 w 254"/>
              <a:gd name="T31" fmla="*/ 222 h 261"/>
              <a:gd name="T32" fmla="*/ 78 w 254"/>
              <a:gd name="T33" fmla="*/ 205 h 261"/>
              <a:gd name="T34" fmla="*/ 60 w 254"/>
              <a:gd name="T35" fmla="*/ 192 h 261"/>
              <a:gd name="T36" fmla="*/ 35 w 254"/>
              <a:gd name="T37" fmla="*/ 169 h 261"/>
              <a:gd name="T38" fmla="*/ 30 w 254"/>
              <a:gd name="T39" fmla="*/ 126 h 261"/>
              <a:gd name="T40" fmla="*/ 46 w 254"/>
              <a:gd name="T41" fmla="*/ 93 h 261"/>
              <a:gd name="T42" fmla="*/ 63 w 254"/>
              <a:gd name="T43" fmla="*/ 74 h 261"/>
              <a:gd name="T44" fmla="*/ 85 w 254"/>
              <a:gd name="T45" fmla="*/ 57 h 261"/>
              <a:gd name="T46" fmla="*/ 109 w 254"/>
              <a:gd name="T47" fmla="*/ 43 h 261"/>
              <a:gd name="T48" fmla="*/ 131 w 254"/>
              <a:gd name="T49" fmla="*/ 33 h 261"/>
              <a:gd name="T50" fmla="*/ 154 w 254"/>
              <a:gd name="T51" fmla="*/ 27 h 261"/>
              <a:gd name="T52" fmla="*/ 176 w 254"/>
              <a:gd name="T53" fmla="*/ 28 h 261"/>
              <a:gd name="T54" fmla="*/ 199 w 254"/>
              <a:gd name="T55" fmla="*/ 34 h 261"/>
              <a:gd name="T56" fmla="*/ 225 w 254"/>
              <a:gd name="T57" fmla="*/ 53 h 261"/>
              <a:gd name="T58" fmla="*/ 242 w 254"/>
              <a:gd name="T59" fmla="*/ 89 h 261"/>
              <a:gd name="T60" fmla="*/ 247 w 254"/>
              <a:gd name="T61" fmla="*/ 132 h 261"/>
              <a:gd name="T62" fmla="*/ 241 w 254"/>
              <a:gd name="T63" fmla="*/ 173 h 261"/>
              <a:gd name="T64" fmla="*/ 238 w 254"/>
              <a:gd name="T65" fmla="*/ 193 h 261"/>
              <a:gd name="T66" fmla="*/ 239 w 254"/>
              <a:gd name="T67" fmla="*/ 193 h 261"/>
              <a:gd name="T68" fmla="*/ 239 w 254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4" h="261">
                <a:moveTo>
                  <a:pt x="239" y="195"/>
                </a:moveTo>
                <a:lnTo>
                  <a:pt x="247" y="160"/>
                </a:lnTo>
                <a:lnTo>
                  <a:pt x="254" y="126"/>
                </a:lnTo>
                <a:lnTo>
                  <a:pt x="254" y="91"/>
                </a:lnTo>
                <a:lnTo>
                  <a:pt x="244" y="59"/>
                </a:lnTo>
                <a:lnTo>
                  <a:pt x="231" y="40"/>
                </a:lnTo>
                <a:lnTo>
                  <a:pt x="217" y="26"/>
                </a:lnTo>
                <a:lnTo>
                  <a:pt x="199" y="14"/>
                </a:lnTo>
                <a:lnTo>
                  <a:pt x="181" y="5"/>
                </a:lnTo>
                <a:lnTo>
                  <a:pt x="162" y="0"/>
                </a:lnTo>
                <a:lnTo>
                  <a:pt x="141" y="0"/>
                </a:lnTo>
                <a:lnTo>
                  <a:pt x="119" y="1"/>
                </a:lnTo>
                <a:lnTo>
                  <a:pt x="96" y="7"/>
                </a:lnTo>
                <a:lnTo>
                  <a:pt x="75" y="16"/>
                </a:lnTo>
                <a:lnTo>
                  <a:pt x="56" y="27"/>
                </a:lnTo>
                <a:lnTo>
                  <a:pt x="39" y="40"/>
                </a:lnTo>
                <a:lnTo>
                  <a:pt x="25" y="56"/>
                </a:lnTo>
                <a:lnTo>
                  <a:pt x="13" y="74"/>
                </a:lnTo>
                <a:lnTo>
                  <a:pt x="5" y="93"/>
                </a:lnTo>
                <a:lnTo>
                  <a:pt x="0" y="114"/>
                </a:lnTo>
                <a:lnTo>
                  <a:pt x="0" y="137"/>
                </a:lnTo>
                <a:lnTo>
                  <a:pt x="3" y="154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1" y="253"/>
                </a:lnTo>
                <a:lnTo>
                  <a:pt x="98" y="239"/>
                </a:lnTo>
                <a:lnTo>
                  <a:pt x="90" y="222"/>
                </a:lnTo>
                <a:lnTo>
                  <a:pt x="85" y="213"/>
                </a:lnTo>
                <a:lnTo>
                  <a:pt x="78" y="205"/>
                </a:lnTo>
                <a:lnTo>
                  <a:pt x="69" y="197"/>
                </a:lnTo>
                <a:lnTo>
                  <a:pt x="60" y="192"/>
                </a:lnTo>
                <a:lnTo>
                  <a:pt x="52" y="186"/>
                </a:lnTo>
                <a:lnTo>
                  <a:pt x="35" y="169"/>
                </a:lnTo>
                <a:lnTo>
                  <a:pt x="29" y="149"/>
                </a:lnTo>
                <a:lnTo>
                  <a:pt x="30" y="126"/>
                </a:lnTo>
                <a:lnTo>
                  <a:pt x="39" y="104"/>
                </a:lnTo>
                <a:lnTo>
                  <a:pt x="46" y="93"/>
                </a:lnTo>
                <a:lnTo>
                  <a:pt x="53" y="83"/>
                </a:lnTo>
                <a:lnTo>
                  <a:pt x="63" y="74"/>
                </a:lnTo>
                <a:lnTo>
                  <a:pt x="73" y="64"/>
                </a:lnTo>
                <a:lnTo>
                  <a:pt x="85" y="57"/>
                </a:lnTo>
                <a:lnTo>
                  <a:pt x="96" y="50"/>
                </a:lnTo>
                <a:lnTo>
                  <a:pt x="109" y="43"/>
                </a:lnTo>
                <a:lnTo>
                  <a:pt x="121" y="37"/>
                </a:lnTo>
                <a:lnTo>
                  <a:pt x="131" y="33"/>
                </a:lnTo>
                <a:lnTo>
                  <a:pt x="142" y="30"/>
                </a:lnTo>
                <a:lnTo>
                  <a:pt x="154" y="27"/>
                </a:lnTo>
                <a:lnTo>
                  <a:pt x="165" y="27"/>
                </a:lnTo>
                <a:lnTo>
                  <a:pt x="176" y="28"/>
                </a:lnTo>
                <a:lnTo>
                  <a:pt x="188" y="31"/>
                </a:lnTo>
                <a:lnTo>
                  <a:pt x="199" y="34"/>
                </a:lnTo>
                <a:lnTo>
                  <a:pt x="209" y="40"/>
                </a:lnTo>
                <a:lnTo>
                  <a:pt x="225" y="53"/>
                </a:lnTo>
                <a:lnTo>
                  <a:pt x="237" y="69"/>
                </a:lnTo>
                <a:lnTo>
                  <a:pt x="242" y="89"/>
                </a:lnTo>
                <a:lnTo>
                  <a:pt x="245" y="109"/>
                </a:lnTo>
                <a:lnTo>
                  <a:pt x="247" y="132"/>
                </a:lnTo>
                <a:lnTo>
                  <a:pt x="244" y="153"/>
                </a:lnTo>
                <a:lnTo>
                  <a:pt x="241" y="173"/>
                </a:lnTo>
                <a:lnTo>
                  <a:pt x="238" y="192"/>
                </a:lnTo>
                <a:lnTo>
                  <a:pt x="238" y="193"/>
                </a:lnTo>
                <a:lnTo>
                  <a:pt x="239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 rot="20100641">
            <a:off x="4054020" y="1191540"/>
            <a:ext cx="411067" cy="420739"/>
          </a:xfrm>
          <a:custGeom>
            <a:avLst/>
            <a:gdLst>
              <a:gd name="T0" fmla="*/ 246 w 255"/>
              <a:gd name="T1" fmla="*/ 160 h 261"/>
              <a:gd name="T2" fmla="*/ 255 w 255"/>
              <a:gd name="T3" fmla="*/ 93 h 261"/>
              <a:gd name="T4" fmla="*/ 232 w 255"/>
              <a:gd name="T5" fmla="*/ 41 h 261"/>
              <a:gd name="T6" fmla="*/ 200 w 255"/>
              <a:gd name="T7" fmla="*/ 14 h 261"/>
              <a:gd name="T8" fmla="*/ 162 w 255"/>
              <a:gd name="T9" fmla="*/ 1 h 261"/>
              <a:gd name="T10" fmla="*/ 119 w 255"/>
              <a:gd name="T11" fmla="*/ 1 h 261"/>
              <a:gd name="T12" fmla="*/ 74 w 255"/>
              <a:gd name="T13" fmla="*/ 16 h 261"/>
              <a:gd name="T14" fmla="*/ 39 w 255"/>
              <a:gd name="T15" fmla="*/ 40 h 261"/>
              <a:gd name="T16" fmla="*/ 13 w 255"/>
              <a:gd name="T17" fmla="*/ 74 h 261"/>
              <a:gd name="T18" fmla="*/ 0 w 255"/>
              <a:gd name="T19" fmla="*/ 115 h 261"/>
              <a:gd name="T20" fmla="*/ 3 w 255"/>
              <a:gd name="T21" fmla="*/ 155 h 261"/>
              <a:gd name="T22" fmla="*/ 19 w 255"/>
              <a:gd name="T23" fmla="*/ 195 h 261"/>
              <a:gd name="T24" fmla="*/ 43 w 255"/>
              <a:gd name="T25" fmla="*/ 232 h 261"/>
              <a:gd name="T26" fmla="*/ 76 w 255"/>
              <a:gd name="T27" fmla="*/ 256 h 261"/>
              <a:gd name="T28" fmla="*/ 100 w 255"/>
              <a:gd name="T29" fmla="*/ 255 h 261"/>
              <a:gd name="T30" fmla="*/ 90 w 255"/>
              <a:gd name="T31" fmla="*/ 223 h 261"/>
              <a:gd name="T32" fmla="*/ 76 w 255"/>
              <a:gd name="T33" fmla="*/ 206 h 261"/>
              <a:gd name="T34" fmla="*/ 60 w 255"/>
              <a:gd name="T35" fmla="*/ 193 h 261"/>
              <a:gd name="T36" fmla="*/ 34 w 255"/>
              <a:gd name="T37" fmla="*/ 170 h 261"/>
              <a:gd name="T38" fmla="*/ 30 w 255"/>
              <a:gd name="T39" fmla="*/ 127 h 261"/>
              <a:gd name="T40" fmla="*/ 46 w 255"/>
              <a:gd name="T41" fmla="*/ 94 h 261"/>
              <a:gd name="T42" fmla="*/ 63 w 255"/>
              <a:gd name="T43" fmla="*/ 74 h 261"/>
              <a:gd name="T44" fmla="*/ 84 w 255"/>
              <a:gd name="T45" fmla="*/ 57 h 261"/>
              <a:gd name="T46" fmla="*/ 107 w 255"/>
              <a:gd name="T47" fmla="*/ 43 h 261"/>
              <a:gd name="T48" fmla="*/ 130 w 255"/>
              <a:gd name="T49" fmla="*/ 33 h 261"/>
              <a:gd name="T50" fmla="*/ 152 w 255"/>
              <a:gd name="T51" fmla="*/ 29 h 261"/>
              <a:gd name="T52" fmla="*/ 175 w 255"/>
              <a:gd name="T53" fmla="*/ 30 h 261"/>
              <a:gd name="T54" fmla="*/ 198 w 255"/>
              <a:gd name="T55" fmla="*/ 36 h 261"/>
              <a:gd name="T56" fmla="*/ 223 w 255"/>
              <a:gd name="T57" fmla="*/ 53 h 261"/>
              <a:gd name="T58" fmla="*/ 242 w 255"/>
              <a:gd name="T59" fmla="*/ 89 h 261"/>
              <a:gd name="T60" fmla="*/ 245 w 255"/>
              <a:gd name="T61" fmla="*/ 132 h 261"/>
              <a:gd name="T62" fmla="*/ 241 w 255"/>
              <a:gd name="T63" fmla="*/ 175 h 261"/>
              <a:gd name="T64" fmla="*/ 238 w 255"/>
              <a:gd name="T65" fmla="*/ 193 h 261"/>
              <a:gd name="T66" fmla="*/ 239 w 255"/>
              <a:gd name="T67" fmla="*/ 195 h 261"/>
              <a:gd name="T68" fmla="*/ 239 w 255"/>
              <a:gd name="T69" fmla="*/ 19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261">
                <a:moveTo>
                  <a:pt x="239" y="195"/>
                </a:moveTo>
                <a:lnTo>
                  <a:pt x="246" y="160"/>
                </a:lnTo>
                <a:lnTo>
                  <a:pt x="253" y="126"/>
                </a:lnTo>
                <a:lnTo>
                  <a:pt x="255" y="93"/>
                </a:lnTo>
                <a:lnTo>
                  <a:pt x="245" y="60"/>
                </a:lnTo>
                <a:lnTo>
                  <a:pt x="232" y="41"/>
                </a:lnTo>
                <a:lnTo>
                  <a:pt x="216" y="27"/>
                </a:lnTo>
                <a:lnTo>
                  <a:pt x="200" y="14"/>
                </a:lnTo>
                <a:lnTo>
                  <a:pt x="182" y="6"/>
                </a:lnTo>
                <a:lnTo>
                  <a:pt x="162" y="1"/>
                </a:lnTo>
                <a:lnTo>
                  <a:pt x="140" y="0"/>
                </a:lnTo>
                <a:lnTo>
                  <a:pt x="119" y="1"/>
                </a:lnTo>
                <a:lnTo>
                  <a:pt x="96" y="7"/>
                </a:lnTo>
                <a:lnTo>
                  <a:pt x="74" y="16"/>
                </a:lnTo>
                <a:lnTo>
                  <a:pt x="56" y="27"/>
                </a:lnTo>
                <a:lnTo>
                  <a:pt x="39" y="40"/>
                </a:lnTo>
                <a:lnTo>
                  <a:pt x="24" y="56"/>
                </a:lnTo>
                <a:lnTo>
                  <a:pt x="13" y="74"/>
                </a:lnTo>
                <a:lnTo>
                  <a:pt x="4" y="93"/>
                </a:lnTo>
                <a:lnTo>
                  <a:pt x="0" y="115"/>
                </a:lnTo>
                <a:lnTo>
                  <a:pt x="0" y="137"/>
                </a:lnTo>
                <a:lnTo>
                  <a:pt x="3" y="155"/>
                </a:lnTo>
                <a:lnTo>
                  <a:pt x="10" y="175"/>
                </a:lnTo>
                <a:lnTo>
                  <a:pt x="19" y="195"/>
                </a:lnTo>
                <a:lnTo>
                  <a:pt x="30" y="213"/>
                </a:lnTo>
                <a:lnTo>
                  <a:pt x="43" y="232"/>
                </a:lnTo>
                <a:lnTo>
                  <a:pt x="59" y="246"/>
                </a:lnTo>
                <a:lnTo>
                  <a:pt x="76" y="256"/>
                </a:lnTo>
                <a:lnTo>
                  <a:pt x="93" y="261"/>
                </a:lnTo>
                <a:lnTo>
                  <a:pt x="100" y="255"/>
                </a:lnTo>
                <a:lnTo>
                  <a:pt x="97" y="239"/>
                </a:lnTo>
                <a:lnTo>
                  <a:pt x="90" y="223"/>
                </a:lnTo>
                <a:lnTo>
                  <a:pt x="84" y="213"/>
                </a:lnTo>
                <a:lnTo>
                  <a:pt x="76" y="206"/>
                </a:lnTo>
                <a:lnTo>
                  <a:pt x="69" y="199"/>
                </a:lnTo>
                <a:lnTo>
                  <a:pt x="60" y="193"/>
                </a:lnTo>
                <a:lnTo>
                  <a:pt x="51" y="188"/>
                </a:lnTo>
                <a:lnTo>
                  <a:pt x="34" y="170"/>
                </a:lnTo>
                <a:lnTo>
                  <a:pt x="29" y="149"/>
                </a:lnTo>
                <a:lnTo>
                  <a:pt x="30" y="127"/>
                </a:lnTo>
                <a:lnTo>
                  <a:pt x="39" y="106"/>
                </a:lnTo>
                <a:lnTo>
                  <a:pt x="46" y="94"/>
                </a:lnTo>
                <a:lnTo>
                  <a:pt x="53" y="84"/>
                </a:lnTo>
                <a:lnTo>
                  <a:pt x="63" y="74"/>
                </a:lnTo>
                <a:lnTo>
                  <a:pt x="73" y="64"/>
                </a:lnTo>
                <a:lnTo>
                  <a:pt x="84" y="57"/>
                </a:lnTo>
                <a:lnTo>
                  <a:pt x="96" y="50"/>
                </a:lnTo>
                <a:lnTo>
                  <a:pt x="107" y="43"/>
                </a:lnTo>
                <a:lnTo>
                  <a:pt x="119" y="37"/>
                </a:lnTo>
                <a:lnTo>
                  <a:pt x="130" y="33"/>
                </a:lnTo>
                <a:lnTo>
                  <a:pt x="140" y="30"/>
                </a:lnTo>
                <a:lnTo>
                  <a:pt x="152" y="29"/>
                </a:lnTo>
                <a:lnTo>
                  <a:pt x="163" y="29"/>
                </a:lnTo>
                <a:lnTo>
                  <a:pt x="175" y="30"/>
                </a:lnTo>
                <a:lnTo>
                  <a:pt x="186" y="31"/>
                </a:lnTo>
                <a:lnTo>
                  <a:pt x="198" y="36"/>
                </a:lnTo>
                <a:lnTo>
                  <a:pt x="208" y="40"/>
                </a:lnTo>
                <a:lnTo>
                  <a:pt x="223" y="53"/>
                </a:lnTo>
                <a:lnTo>
                  <a:pt x="235" y="70"/>
                </a:lnTo>
                <a:lnTo>
                  <a:pt x="242" y="89"/>
                </a:lnTo>
                <a:lnTo>
                  <a:pt x="245" y="110"/>
                </a:lnTo>
                <a:lnTo>
                  <a:pt x="245" y="132"/>
                </a:lnTo>
                <a:lnTo>
                  <a:pt x="243" y="153"/>
                </a:lnTo>
                <a:lnTo>
                  <a:pt x="241" y="175"/>
                </a:lnTo>
                <a:lnTo>
                  <a:pt x="238" y="193"/>
                </a:lnTo>
                <a:lnTo>
                  <a:pt x="238" y="193"/>
                </a:lnTo>
                <a:lnTo>
                  <a:pt x="239" y="193"/>
                </a:lnTo>
                <a:lnTo>
                  <a:pt x="239" y="195"/>
                </a:lnTo>
                <a:lnTo>
                  <a:pt x="239" y="195"/>
                </a:lnTo>
                <a:lnTo>
                  <a:pt x="239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rot="20100641">
            <a:off x="3806446" y="3295240"/>
            <a:ext cx="4005471" cy="2046244"/>
          </a:xfrm>
          <a:custGeom>
            <a:avLst/>
            <a:gdLst>
              <a:gd name="T0" fmla="*/ 37 w 980"/>
              <a:gd name="T1" fmla="*/ 18 h 497"/>
              <a:gd name="T2" fmla="*/ 100 w 980"/>
              <a:gd name="T3" fmla="*/ 44 h 497"/>
              <a:gd name="T4" fmla="*/ 162 w 980"/>
              <a:gd name="T5" fmla="*/ 71 h 497"/>
              <a:gd name="T6" fmla="*/ 223 w 980"/>
              <a:gd name="T7" fmla="*/ 99 h 497"/>
              <a:gd name="T8" fmla="*/ 285 w 980"/>
              <a:gd name="T9" fmla="*/ 129 h 497"/>
              <a:gd name="T10" fmla="*/ 346 w 980"/>
              <a:gd name="T11" fmla="*/ 159 h 497"/>
              <a:gd name="T12" fmla="*/ 408 w 980"/>
              <a:gd name="T13" fmla="*/ 189 h 497"/>
              <a:gd name="T14" fmla="*/ 470 w 980"/>
              <a:gd name="T15" fmla="*/ 220 h 497"/>
              <a:gd name="T16" fmla="*/ 530 w 980"/>
              <a:gd name="T17" fmla="*/ 252 h 497"/>
              <a:gd name="T18" fmla="*/ 590 w 980"/>
              <a:gd name="T19" fmla="*/ 285 h 497"/>
              <a:gd name="T20" fmla="*/ 650 w 980"/>
              <a:gd name="T21" fmla="*/ 316 h 497"/>
              <a:gd name="T22" fmla="*/ 710 w 980"/>
              <a:gd name="T23" fmla="*/ 349 h 497"/>
              <a:gd name="T24" fmla="*/ 770 w 980"/>
              <a:gd name="T25" fmla="*/ 382 h 497"/>
              <a:gd name="T26" fmla="*/ 831 w 980"/>
              <a:gd name="T27" fmla="*/ 415 h 497"/>
              <a:gd name="T28" fmla="*/ 891 w 980"/>
              <a:gd name="T29" fmla="*/ 448 h 497"/>
              <a:gd name="T30" fmla="*/ 950 w 980"/>
              <a:gd name="T31" fmla="*/ 481 h 497"/>
              <a:gd name="T32" fmla="*/ 980 w 980"/>
              <a:gd name="T33" fmla="*/ 495 h 497"/>
              <a:gd name="T34" fmla="*/ 970 w 980"/>
              <a:gd name="T35" fmla="*/ 483 h 497"/>
              <a:gd name="T36" fmla="*/ 937 w 980"/>
              <a:gd name="T37" fmla="*/ 464 h 497"/>
              <a:gd name="T38" fmla="*/ 878 w 980"/>
              <a:gd name="T39" fmla="*/ 431 h 497"/>
              <a:gd name="T40" fmla="*/ 818 w 980"/>
              <a:gd name="T41" fmla="*/ 399 h 497"/>
              <a:gd name="T42" fmla="*/ 759 w 980"/>
              <a:gd name="T43" fmla="*/ 366 h 497"/>
              <a:gd name="T44" fmla="*/ 700 w 980"/>
              <a:gd name="T45" fmla="*/ 335 h 497"/>
              <a:gd name="T46" fmla="*/ 640 w 980"/>
              <a:gd name="T47" fmla="*/ 302 h 497"/>
              <a:gd name="T48" fmla="*/ 580 w 980"/>
              <a:gd name="T49" fmla="*/ 270 h 497"/>
              <a:gd name="T50" fmla="*/ 520 w 980"/>
              <a:gd name="T51" fmla="*/ 239 h 497"/>
              <a:gd name="T52" fmla="*/ 460 w 980"/>
              <a:gd name="T53" fmla="*/ 209 h 497"/>
              <a:gd name="T54" fmla="*/ 399 w 980"/>
              <a:gd name="T55" fmla="*/ 179 h 497"/>
              <a:gd name="T56" fmla="*/ 338 w 980"/>
              <a:gd name="T57" fmla="*/ 149 h 497"/>
              <a:gd name="T58" fmla="*/ 278 w 980"/>
              <a:gd name="T59" fmla="*/ 120 h 497"/>
              <a:gd name="T60" fmla="*/ 216 w 980"/>
              <a:gd name="T61" fmla="*/ 91 h 497"/>
              <a:gd name="T62" fmla="*/ 154 w 980"/>
              <a:gd name="T63" fmla="*/ 64 h 497"/>
              <a:gd name="T64" fmla="*/ 93 w 980"/>
              <a:gd name="T65" fmla="*/ 37 h 497"/>
              <a:gd name="T66" fmla="*/ 31 w 980"/>
              <a:gd name="T67" fmla="*/ 13 h 497"/>
              <a:gd name="T68" fmla="*/ 1 w 980"/>
              <a:gd name="T69" fmla="*/ 1 h 497"/>
              <a:gd name="T70" fmla="*/ 4 w 980"/>
              <a:gd name="T71" fmla="*/ 5 h 497"/>
              <a:gd name="T72" fmla="*/ 5 w 980"/>
              <a:gd name="T73" fmla="*/ 5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0" h="497">
                <a:moveTo>
                  <a:pt x="5" y="5"/>
                </a:moveTo>
                <a:lnTo>
                  <a:pt x="37" y="18"/>
                </a:lnTo>
                <a:lnTo>
                  <a:pt x="68" y="31"/>
                </a:lnTo>
                <a:lnTo>
                  <a:pt x="100" y="44"/>
                </a:lnTo>
                <a:lnTo>
                  <a:pt x="130" y="57"/>
                </a:lnTo>
                <a:lnTo>
                  <a:pt x="162" y="71"/>
                </a:lnTo>
                <a:lnTo>
                  <a:pt x="193" y="86"/>
                </a:lnTo>
                <a:lnTo>
                  <a:pt x="223" y="99"/>
                </a:lnTo>
                <a:lnTo>
                  <a:pt x="255" y="114"/>
                </a:lnTo>
                <a:lnTo>
                  <a:pt x="285" y="129"/>
                </a:lnTo>
                <a:lnTo>
                  <a:pt x="316" y="143"/>
                </a:lnTo>
                <a:lnTo>
                  <a:pt x="346" y="159"/>
                </a:lnTo>
                <a:lnTo>
                  <a:pt x="378" y="173"/>
                </a:lnTo>
                <a:lnTo>
                  <a:pt x="408" y="189"/>
                </a:lnTo>
                <a:lnTo>
                  <a:pt x="438" y="205"/>
                </a:lnTo>
                <a:lnTo>
                  <a:pt x="470" y="220"/>
                </a:lnTo>
                <a:lnTo>
                  <a:pt x="500" y="236"/>
                </a:lnTo>
                <a:lnTo>
                  <a:pt x="530" y="252"/>
                </a:lnTo>
                <a:lnTo>
                  <a:pt x="560" y="268"/>
                </a:lnTo>
                <a:lnTo>
                  <a:pt x="590" y="285"/>
                </a:lnTo>
                <a:lnTo>
                  <a:pt x="620" y="301"/>
                </a:lnTo>
                <a:lnTo>
                  <a:pt x="650" y="316"/>
                </a:lnTo>
                <a:lnTo>
                  <a:pt x="680" y="334"/>
                </a:lnTo>
                <a:lnTo>
                  <a:pt x="710" y="349"/>
                </a:lnTo>
                <a:lnTo>
                  <a:pt x="740" y="366"/>
                </a:lnTo>
                <a:lnTo>
                  <a:pt x="770" y="382"/>
                </a:lnTo>
                <a:lnTo>
                  <a:pt x="801" y="399"/>
                </a:lnTo>
                <a:lnTo>
                  <a:pt x="831" y="415"/>
                </a:lnTo>
                <a:lnTo>
                  <a:pt x="861" y="432"/>
                </a:lnTo>
                <a:lnTo>
                  <a:pt x="891" y="448"/>
                </a:lnTo>
                <a:lnTo>
                  <a:pt x="921" y="464"/>
                </a:lnTo>
                <a:lnTo>
                  <a:pt x="950" y="481"/>
                </a:lnTo>
                <a:lnTo>
                  <a:pt x="980" y="497"/>
                </a:lnTo>
                <a:lnTo>
                  <a:pt x="980" y="495"/>
                </a:lnTo>
                <a:lnTo>
                  <a:pt x="975" y="490"/>
                </a:lnTo>
                <a:lnTo>
                  <a:pt x="970" y="483"/>
                </a:lnTo>
                <a:lnTo>
                  <a:pt x="965" y="480"/>
                </a:lnTo>
                <a:lnTo>
                  <a:pt x="937" y="464"/>
                </a:lnTo>
                <a:lnTo>
                  <a:pt x="907" y="447"/>
                </a:lnTo>
                <a:lnTo>
                  <a:pt x="878" y="431"/>
                </a:lnTo>
                <a:lnTo>
                  <a:pt x="848" y="415"/>
                </a:lnTo>
                <a:lnTo>
                  <a:pt x="818" y="399"/>
                </a:lnTo>
                <a:lnTo>
                  <a:pt x="789" y="382"/>
                </a:lnTo>
                <a:lnTo>
                  <a:pt x="759" y="366"/>
                </a:lnTo>
                <a:lnTo>
                  <a:pt x="729" y="351"/>
                </a:lnTo>
                <a:lnTo>
                  <a:pt x="700" y="335"/>
                </a:lnTo>
                <a:lnTo>
                  <a:pt x="670" y="318"/>
                </a:lnTo>
                <a:lnTo>
                  <a:pt x="640" y="302"/>
                </a:lnTo>
                <a:lnTo>
                  <a:pt x="610" y="286"/>
                </a:lnTo>
                <a:lnTo>
                  <a:pt x="580" y="270"/>
                </a:lnTo>
                <a:lnTo>
                  <a:pt x="550" y="255"/>
                </a:lnTo>
                <a:lnTo>
                  <a:pt x="520" y="239"/>
                </a:lnTo>
                <a:lnTo>
                  <a:pt x="490" y="225"/>
                </a:lnTo>
                <a:lnTo>
                  <a:pt x="460" y="209"/>
                </a:lnTo>
                <a:lnTo>
                  <a:pt x="429" y="193"/>
                </a:lnTo>
                <a:lnTo>
                  <a:pt x="399" y="179"/>
                </a:lnTo>
                <a:lnTo>
                  <a:pt x="369" y="163"/>
                </a:lnTo>
                <a:lnTo>
                  <a:pt x="338" y="149"/>
                </a:lnTo>
                <a:lnTo>
                  <a:pt x="308" y="134"/>
                </a:lnTo>
                <a:lnTo>
                  <a:pt x="278" y="120"/>
                </a:lnTo>
                <a:lnTo>
                  <a:pt x="248" y="106"/>
                </a:lnTo>
                <a:lnTo>
                  <a:pt x="216" y="91"/>
                </a:lnTo>
                <a:lnTo>
                  <a:pt x="186" y="77"/>
                </a:lnTo>
                <a:lnTo>
                  <a:pt x="154" y="64"/>
                </a:lnTo>
                <a:lnTo>
                  <a:pt x="124" y="51"/>
                </a:lnTo>
                <a:lnTo>
                  <a:pt x="93" y="37"/>
                </a:lnTo>
                <a:lnTo>
                  <a:pt x="61" y="24"/>
                </a:lnTo>
                <a:lnTo>
                  <a:pt x="31" y="13"/>
                </a:lnTo>
                <a:lnTo>
                  <a:pt x="0" y="0"/>
                </a:lnTo>
                <a:lnTo>
                  <a:pt x="1" y="1"/>
                </a:lnTo>
                <a:lnTo>
                  <a:pt x="3" y="3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 rot="20100641">
            <a:off x="3602377" y="3678351"/>
            <a:ext cx="4097944" cy="2055561"/>
          </a:xfrm>
          <a:custGeom>
            <a:avLst/>
            <a:gdLst>
              <a:gd name="T0" fmla="*/ 33 w 933"/>
              <a:gd name="T1" fmla="*/ 11 h 468"/>
              <a:gd name="T2" fmla="*/ 93 w 933"/>
              <a:gd name="T3" fmla="*/ 31 h 468"/>
              <a:gd name="T4" fmla="*/ 155 w 933"/>
              <a:gd name="T5" fmla="*/ 57 h 468"/>
              <a:gd name="T6" fmla="*/ 213 w 933"/>
              <a:gd name="T7" fmla="*/ 83 h 468"/>
              <a:gd name="T8" fmla="*/ 272 w 933"/>
              <a:gd name="T9" fmla="*/ 111 h 468"/>
              <a:gd name="T10" fmla="*/ 331 w 933"/>
              <a:gd name="T11" fmla="*/ 141 h 468"/>
              <a:gd name="T12" fmla="*/ 390 w 933"/>
              <a:gd name="T13" fmla="*/ 171 h 468"/>
              <a:gd name="T14" fmla="*/ 447 w 933"/>
              <a:gd name="T15" fmla="*/ 203 h 468"/>
              <a:gd name="T16" fmla="*/ 504 w 933"/>
              <a:gd name="T17" fmla="*/ 232 h 468"/>
              <a:gd name="T18" fmla="*/ 563 w 933"/>
              <a:gd name="T19" fmla="*/ 260 h 468"/>
              <a:gd name="T20" fmla="*/ 620 w 933"/>
              <a:gd name="T21" fmla="*/ 290 h 468"/>
              <a:gd name="T22" fmla="*/ 679 w 933"/>
              <a:gd name="T23" fmla="*/ 320 h 468"/>
              <a:gd name="T24" fmla="*/ 736 w 933"/>
              <a:gd name="T25" fmla="*/ 351 h 468"/>
              <a:gd name="T26" fmla="*/ 794 w 933"/>
              <a:gd name="T27" fmla="*/ 383 h 468"/>
              <a:gd name="T28" fmla="*/ 849 w 933"/>
              <a:gd name="T29" fmla="*/ 416 h 468"/>
              <a:gd name="T30" fmla="*/ 905 w 933"/>
              <a:gd name="T31" fmla="*/ 451 h 468"/>
              <a:gd name="T32" fmla="*/ 930 w 933"/>
              <a:gd name="T33" fmla="*/ 465 h 468"/>
              <a:gd name="T34" fmla="*/ 925 w 933"/>
              <a:gd name="T35" fmla="*/ 459 h 468"/>
              <a:gd name="T36" fmla="*/ 895 w 933"/>
              <a:gd name="T37" fmla="*/ 438 h 468"/>
              <a:gd name="T38" fmla="*/ 841 w 933"/>
              <a:gd name="T39" fmla="*/ 402 h 468"/>
              <a:gd name="T40" fmla="*/ 785 w 933"/>
              <a:gd name="T41" fmla="*/ 369 h 468"/>
              <a:gd name="T42" fmla="*/ 728 w 933"/>
              <a:gd name="T43" fmla="*/ 336 h 468"/>
              <a:gd name="T44" fmla="*/ 670 w 933"/>
              <a:gd name="T45" fmla="*/ 306 h 468"/>
              <a:gd name="T46" fmla="*/ 612 w 933"/>
              <a:gd name="T47" fmla="*/ 276 h 468"/>
              <a:gd name="T48" fmla="*/ 553 w 933"/>
              <a:gd name="T49" fmla="*/ 247 h 468"/>
              <a:gd name="T50" fmla="*/ 494 w 933"/>
              <a:gd name="T51" fmla="*/ 219 h 468"/>
              <a:gd name="T52" fmla="*/ 437 w 933"/>
              <a:gd name="T53" fmla="*/ 190 h 468"/>
              <a:gd name="T54" fmla="*/ 381 w 933"/>
              <a:gd name="T55" fmla="*/ 161 h 468"/>
              <a:gd name="T56" fmla="*/ 324 w 933"/>
              <a:gd name="T57" fmla="*/ 131 h 468"/>
              <a:gd name="T58" fmla="*/ 266 w 933"/>
              <a:gd name="T59" fmla="*/ 103 h 468"/>
              <a:gd name="T60" fmla="*/ 209 w 933"/>
              <a:gd name="T61" fmla="*/ 75 h 468"/>
              <a:gd name="T62" fmla="*/ 150 w 933"/>
              <a:gd name="T63" fmla="*/ 50 h 468"/>
              <a:gd name="T64" fmla="*/ 90 w 933"/>
              <a:gd name="T65" fmla="*/ 27 h 468"/>
              <a:gd name="T66" fmla="*/ 30 w 933"/>
              <a:gd name="T67" fmla="*/ 7 h 468"/>
              <a:gd name="T68" fmla="*/ 0 w 933"/>
              <a:gd name="T69" fmla="*/ 0 h 468"/>
              <a:gd name="T70" fmla="*/ 0 w 933"/>
              <a:gd name="T71" fmla="*/ 1 h 468"/>
              <a:gd name="T72" fmla="*/ 1 w 933"/>
              <a:gd name="T73" fmla="*/ 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3" h="468">
                <a:moveTo>
                  <a:pt x="1" y="1"/>
                </a:moveTo>
                <a:lnTo>
                  <a:pt x="33" y="11"/>
                </a:lnTo>
                <a:lnTo>
                  <a:pt x="63" y="21"/>
                </a:lnTo>
                <a:lnTo>
                  <a:pt x="93" y="31"/>
                </a:lnTo>
                <a:lnTo>
                  <a:pt x="125" y="44"/>
                </a:lnTo>
                <a:lnTo>
                  <a:pt x="155" y="57"/>
                </a:lnTo>
                <a:lnTo>
                  <a:pt x="183" y="70"/>
                </a:lnTo>
                <a:lnTo>
                  <a:pt x="213" y="83"/>
                </a:lnTo>
                <a:lnTo>
                  <a:pt x="243" y="97"/>
                </a:lnTo>
                <a:lnTo>
                  <a:pt x="272" y="111"/>
                </a:lnTo>
                <a:lnTo>
                  <a:pt x="302" y="127"/>
                </a:lnTo>
                <a:lnTo>
                  <a:pt x="331" y="141"/>
                </a:lnTo>
                <a:lnTo>
                  <a:pt x="359" y="157"/>
                </a:lnTo>
                <a:lnTo>
                  <a:pt x="390" y="171"/>
                </a:lnTo>
                <a:lnTo>
                  <a:pt x="418" y="187"/>
                </a:lnTo>
                <a:lnTo>
                  <a:pt x="447" y="203"/>
                </a:lnTo>
                <a:lnTo>
                  <a:pt x="476" y="217"/>
                </a:lnTo>
                <a:lnTo>
                  <a:pt x="504" y="232"/>
                </a:lnTo>
                <a:lnTo>
                  <a:pt x="534" y="246"/>
                </a:lnTo>
                <a:lnTo>
                  <a:pt x="563" y="260"/>
                </a:lnTo>
                <a:lnTo>
                  <a:pt x="592" y="276"/>
                </a:lnTo>
                <a:lnTo>
                  <a:pt x="620" y="290"/>
                </a:lnTo>
                <a:lnTo>
                  <a:pt x="650" y="305"/>
                </a:lnTo>
                <a:lnTo>
                  <a:pt x="679" y="320"/>
                </a:lnTo>
                <a:lnTo>
                  <a:pt x="708" y="336"/>
                </a:lnTo>
                <a:lnTo>
                  <a:pt x="736" y="351"/>
                </a:lnTo>
                <a:lnTo>
                  <a:pt x="765" y="366"/>
                </a:lnTo>
                <a:lnTo>
                  <a:pt x="794" y="383"/>
                </a:lnTo>
                <a:lnTo>
                  <a:pt x="821" y="399"/>
                </a:lnTo>
                <a:lnTo>
                  <a:pt x="849" y="416"/>
                </a:lnTo>
                <a:lnTo>
                  <a:pt x="877" y="432"/>
                </a:lnTo>
                <a:lnTo>
                  <a:pt x="905" y="451"/>
                </a:lnTo>
                <a:lnTo>
                  <a:pt x="933" y="468"/>
                </a:lnTo>
                <a:lnTo>
                  <a:pt x="930" y="465"/>
                </a:lnTo>
                <a:lnTo>
                  <a:pt x="928" y="462"/>
                </a:lnTo>
                <a:lnTo>
                  <a:pt x="925" y="459"/>
                </a:lnTo>
                <a:lnTo>
                  <a:pt x="923" y="457"/>
                </a:lnTo>
                <a:lnTo>
                  <a:pt x="895" y="438"/>
                </a:lnTo>
                <a:lnTo>
                  <a:pt x="870" y="419"/>
                </a:lnTo>
                <a:lnTo>
                  <a:pt x="841" y="402"/>
                </a:lnTo>
                <a:lnTo>
                  <a:pt x="814" y="385"/>
                </a:lnTo>
                <a:lnTo>
                  <a:pt x="785" y="369"/>
                </a:lnTo>
                <a:lnTo>
                  <a:pt x="756" y="352"/>
                </a:lnTo>
                <a:lnTo>
                  <a:pt x="728" y="336"/>
                </a:lnTo>
                <a:lnTo>
                  <a:pt x="699" y="322"/>
                </a:lnTo>
                <a:lnTo>
                  <a:pt x="670" y="306"/>
                </a:lnTo>
                <a:lnTo>
                  <a:pt x="640" y="292"/>
                </a:lnTo>
                <a:lnTo>
                  <a:pt x="612" y="276"/>
                </a:lnTo>
                <a:lnTo>
                  <a:pt x="582" y="262"/>
                </a:lnTo>
                <a:lnTo>
                  <a:pt x="553" y="247"/>
                </a:lnTo>
                <a:lnTo>
                  <a:pt x="523" y="233"/>
                </a:lnTo>
                <a:lnTo>
                  <a:pt x="494" y="219"/>
                </a:lnTo>
                <a:lnTo>
                  <a:pt x="466" y="204"/>
                </a:lnTo>
                <a:lnTo>
                  <a:pt x="437" y="190"/>
                </a:lnTo>
                <a:lnTo>
                  <a:pt x="410" y="176"/>
                </a:lnTo>
                <a:lnTo>
                  <a:pt x="381" y="161"/>
                </a:lnTo>
                <a:lnTo>
                  <a:pt x="352" y="147"/>
                </a:lnTo>
                <a:lnTo>
                  <a:pt x="324" y="131"/>
                </a:lnTo>
                <a:lnTo>
                  <a:pt x="296" y="117"/>
                </a:lnTo>
                <a:lnTo>
                  <a:pt x="266" y="103"/>
                </a:lnTo>
                <a:lnTo>
                  <a:pt x="238" y="88"/>
                </a:lnTo>
                <a:lnTo>
                  <a:pt x="209" y="75"/>
                </a:lnTo>
                <a:lnTo>
                  <a:pt x="180" y="61"/>
                </a:lnTo>
                <a:lnTo>
                  <a:pt x="150" y="50"/>
                </a:lnTo>
                <a:lnTo>
                  <a:pt x="120" y="37"/>
                </a:lnTo>
                <a:lnTo>
                  <a:pt x="90" y="27"/>
                </a:lnTo>
                <a:lnTo>
                  <a:pt x="60" y="17"/>
                </a:lnTo>
                <a:lnTo>
                  <a:pt x="30" y="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 rot="19964790">
            <a:off x="3672575" y="3961694"/>
            <a:ext cx="3944323" cy="2307812"/>
          </a:xfrm>
          <a:custGeom>
            <a:avLst/>
            <a:gdLst>
              <a:gd name="T0" fmla="*/ 5 w 933"/>
              <a:gd name="T1" fmla="*/ 3 h 552"/>
              <a:gd name="T2" fmla="*/ 63 w 933"/>
              <a:gd name="T3" fmla="*/ 28 h 552"/>
              <a:gd name="T4" fmla="*/ 124 w 933"/>
              <a:gd name="T5" fmla="*/ 56 h 552"/>
              <a:gd name="T6" fmla="*/ 187 w 933"/>
              <a:gd name="T7" fmla="*/ 86 h 552"/>
              <a:gd name="T8" fmla="*/ 250 w 933"/>
              <a:gd name="T9" fmla="*/ 118 h 552"/>
              <a:gd name="T10" fmla="*/ 314 w 933"/>
              <a:gd name="T11" fmla="*/ 151 h 552"/>
              <a:gd name="T12" fmla="*/ 380 w 933"/>
              <a:gd name="T13" fmla="*/ 187 h 552"/>
              <a:gd name="T14" fmla="*/ 444 w 933"/>
              <a:gd name="T15" fmla="*/ 223 h 552"/>
              <a:gd name="T16" fmla="*/ 507 w 933"/>
              <a:gd name="T17" fmla="*/ 260 h 552"/>
              <a:gd name="T18" fmla="*/ 571 w 933"/>
              <a:gd name="T19" fmla="*/ 297 h 552"/>
              <a:gd name="T20" fmla="*/ 631 w 933"/>
              <a:gd name="T21" fmla="*/ 334 h 552"/>
              <a:gd name="T22" fmla="*/ 689 w 933"/>
              <a:gd name="T23" fmla="*/ 370 h 552"/>
              <a:gd name="T24" fmla="*/ 745 w 933"/>
              <a:gd name="T25" fmla="*/ 407 h 552"/>
              <a:gd name="T26" fmla="*/ 797 w 933"/>
              <a:gd name="T27" fmla="*/ 443 h 552"/>
              <a:gd name="T28" fmla="*/ 846 w 933"/>
              <a:gd name="T29" fmla="*/ 478 h 552"/>
              <a:gd name="T30" fmla="*/ 890 w 933"/>
              <a:gd name="T31" fmla="*/ 510 h 552"/>
              <a:gd name="T32" fmla="*/ 930 w 933"/>
              <a:gd name="T33" fmla="*/ 542 h 552"/>
              <a:gd name="T34" fmla="*/ 932 w 933"/>
              <a:gd name="T35" fmla="*/ 545 h 552"/>
              <a:gd name="T36" fmla="*/ 933 w 933"/>
              <a:gd name="T37" fmla="*/ 549 h 552"/>
              <a:gd name="T38" fmla="*/ 930 w 933"/>
              <a:gd name="T39" fmla="*/ 552 h 552"/>
              <a:gd name="T40" fmla="*/ 926 w 933"/>
              <a:gd name="T41" fmla="*/ 551 h 552"/>
              <a:gd name="T42" fmla="*/ 899 w 933"/>
              <a:gd name="T43" fmla="*/ 531 h 552"/>
              <a:gd name="T44" fmla="*/ 871 w 933"/>
              <a:gd name="T45" fmla="*/ 512 h 552"/>
              <a:gd name="T46" fmla="*/ 844 w 933"/>
              <a:gd name="T47" fmla="*/ 493 h 552"/>
              <a:gd name="T48" fmla="*/ 816 w 933"/>
              <a:gd name="T49" fmla="*/ 473 h 552"/>
              <a:gd name="T50" fmla="*/ 788 w 933"/>
              <a:gd name="T51" fmla="*/ 455 h 552"/>
              <a:gd name="T52" fmla="*/ 761 w 933"/>
              <a:gd name="T53" fmla="*/ 437 h 552"/>
              <a:gd name="T54" fmla="*/ 734 w 933"/>
              <a:gd name="T55" fmla="*/ 419 h 552"/>
              <a:gd name="T56" fmla="*/ 705 w 933"/>
              <a:gd name="T57" fmla="*/ 400 h 552"/>
              <a:gd name="T58" fmla="*/ 678 w 933"/>
              <a:gd name="T59" fmla="*/ 383 h 552"/>
              <a:gd name="T60" fmla="*/ 649 w 933"/>
              <a:gd name="T61" fmla="*/ 364 h 552"/>
              <a:gd name="T62" fmla="*/ 621 w 933"/>
              <a:gd name="T63" fmla="*/ 347 h 552"/>
              <a:gd name="T64" fmla="*/ 593 w 933"/>
              <a:gd name="T65" fmla="*/ 330 h 552"/>
              <a:gd name="T66" fmla="*/ 565 w 933"/>
              <a:gd name="T67" fmla="*/ 313 h 552"/>
              <a:gd name="T68" fmla="*/ 536 w 933"/>
              <a:gd name="T69" fmla="*/ 296 h 552"/>
              <a:gd name="T70" fmla="*/ 506 w 933"/>
              <a:gd name="T71" fmla="*/ 278 h 552"/>
              <a:gd name="T72" fmla="*/ 477 w 933"/>
              <a:gd name="T73" fmla="*/ 261 h 552"/>
              <a:gd name="T74" fmla="*/ 449 w 933"/>
              <a:gd name="T75" fmla="*/ 244 h 552"/>
              <a:gd name="T76" fmla="*/ 419 w 933"/>
              <a:gd name="T77" fmla="*/ 227 h 552"/>
              <a:gd name="T78" fmla="*/ 390 w 933"/>
              <a:gd name="T79" fmla="*/ 210 h 552"/>
              <a:gd name="T80" fmla="*/ 360 w 933"/>
              <a:gd name="T81" fmla="*/ 192 h 552"/>
              <a:gd name="T82" fmla="*/ 331 w 933"/>
              <a:gd name="T83" fmla="*/ 177 h 552"/>
              <a:gd name="T84" fmla="*/ 301 w 933"/>
              <a:gd name="T85" fmla="*/ 159 h 552"/>
              <a:gd name="T86" fmla="*/ 271 w 933"/>
              <a:gd name="T87" fmla="*/ 142 h 552"/>
              <a:gd name="T88" fmla="*/ 242 w 933"/>
              <a:gd name="T89" fmla="*/ 125 h 552"/>
              <a:gd name="T90" fmla="*/ 212 w 933"/>
              <a:gd name="T91" fmla="*/ 109 h 552"/>
              <a:gd name="T92" fmla="*/ 182 w 933"/>
              <a:gd name="T93" fmla="*/ 92 h 552"/>
              <a:gd name="T94" fmla="*/ 152 w 933"/>
              <a:gd name="T95" fmla="*/ 76 h 552"/>
              <a:gd name="T96" fmla="*/ 122 w 933"/>
              <a:gd name="T97" fmla="*/ 61 h 552"/>
              <a:gd name="T98" fmla="*/ 92 w 933"/>
              <a:gd name="T99" fmla="*/ 45 h 552"/>
              <a:gd name="T100" fmla="*/ 62 w 933"/>
              <a:gd name="T101" fmla="*/ 29 h 552"/>
              <a:gd name="T102" fmla="*/ 30 w 933"/>
              <a:gd name="T103" fmla="*/ 15 h 552"/>
              <a:gd name="T104" fmla="*/ 0 w 933"/>
              <a:gd name="T105" fmla="*/ 0 h 552"/>
              <a:gd name="T106" fmla="*/ 2 w 933"/>
              <a:gd name="T107" fmla="*/ 0 h 552"/>
              <a:gd name="T108" fmla="*/ 3 w 933"/>
              <a:gd name="T109" fmla="*/ 2 h 552"/>
              <a:gd name="T110" fmla="*/ 3 w 933"/>
              <a:gd name="T111" fmla="*/ 2 h 552"/>
              <a:gd name="T112" fmla="*/ 5 w 933"/>
              <a:gd name="T113" fmla="*/ 3 h 552"/>
              <a:gd name="T114" fmla="*/ 5 w 933"/>
              <a:gd name="T115" fmla="*/ 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33" h="552">
                <a:moveTo>
                  <a:pt x="5" y="3"/>
                </a:moveTo>
                <a:lnTo>
                  <a:pt x="63" y="28"/>
                </a:lnTo>
                <a:lnTo>
                  <a:pt x="124" y="56"/>
                </a:lnTo>
                <a:lnTo>
                  <a:pt x="187" y="86"/>
                </a:lnTo>
                <a:lnTo>
                  <a:pt x="250" y="118"/>
                </a:lnTo>
                <a:lnTo>
                  <a:pt x="314" y="151"/>
                </a:lnTo>
                <a:lnTo>
                  <a:pt x="380" y="187"/>
                </a:lnTo>
                <a:lnTo>
                  <a:pt x="444" y="223"/>
                </a:lnTo>
                <a:lnTo>
                  <a:pt x="507" y="260"/>
                </a:lnTo>
                <a:lnTo>
                  <a:pt x="571" y="297"/>
                </a:lnTo>
                <a:lnTo>
                  <a:pt x="631" y="334"/>
                </a:lnTo>
                <a:lnTo>
                  <a:pt x="689" y="370"/>
                </a:lnTo>
                <a:lnTo>
                  <a:pt x="745" y="407"/>
                </a:lnTo>
                <a:lnTo>
                  <a:pt x="797" y="443"/>
                </a:lnTo>
                <a:lnTo>
                  <a:pt x="846" y="478"/>
                </a:lnTo>
                <a:lnTo>
                  <a:pt x="890" y="510"/>
                </a:lnTo>
                <a:lnTo>
                  <a:pt x="930" y="542"/>
                </a:lnTo>
                <a:lnTo>
                  <a:pt x="932" y="545"/>
                </a:lnTo>
                <a:lnTo>
                  <a:pt x="933" y="549"/>
                </a:lnTo>
                <a:lnTo>
                  <a:pt x="930" y="552"/>
                </a:lnTo>
                <a:lnTo>
                  <a:pt x="926" y="551"/>
                </a:lnTo>
                <a:lnTo>
                  <a:pt x="899" y="531"/>
                </a:lnTo>
                <a:lnTo>
                  <a:pt x="871" y="512"/>
                </a:lnTo>
                <a:lnTo>
                  <a:pt x="844" y="493"/>
                </a:lnTo>
                <a:lnTo>
                  <a:pt x="816" y="473"/>
                </a:lnTo>
                <a:lnTo>
                  <a:pt x="788" y="455"/>
                </a:lnTo>
                <a:lnTo>
                  <a:pt x="761" y="437"/>
                </a:lnTo>
                <a:lnTo>
                  <a:pt x="734" y="419"/>
                </a:lnTo>
                <a:lnTo>
                  <a:pt x="705" y="400"/>
                </a:lnTo>
                <a:lnTo>
                  <a:pt x="678" y="383"/>
                </a:lnTo>
                <a:lnTo>
                  <a:pt x="649" y="364"/>
                </a:lnTo>
                <a:lnTo>
                  <a:pt x="621" y="347"/>
                </a:lnTo>
                <a:lnTo>
                  <a:pt x="593" y="330"/>
                </a:lnTo>
                <a:lnTo>
                  <a:pt x="565" y="313"/>
                </a:lnTo>
                <a:lnTo>
                  <a:pt x="536" y="296"/>
                </a:lnTo>
                <a:lnTo>
                  <a:pt x="506" y="278"/>
                </a:lnTo>
                <a:lnTo>
                  <a:pt x="477" y="261"/>
                </a:lnTo>
                <a:lnTo>
                  <a:pt x="449" y="244"/>
                </a:lnTo>
                <a:lnTo>
                  <a:pt x="419" y="227"/>
                </a:lnTo>
                <a:lnTo>
                  <a:pt x="390" y="210"/>
                </a:lnTo>
                <a:lnTo>
                  <a:pt x="360" y="192"/>
                </a:lnTo>
                <a:lnTo>
                  <a:pt x="331" y="177"/>
                </a:lnTo>
                <a:lnTo>
                  <a:pt x="301" y="159"/>
                </a:lnTo>
                <a:lnTo>
                  <a:pt x="271" y="142"/>
                </a:lnTo>
                <a:lnTo>
                  <a:pt x="242" y="125"/>
                </a:lnTo>
                <a:lnTo>
                  <a:pt x="212" y="109"/>
                </a:lnTo>
                <a:lnTo>
                  <a:pt x="182" y="92"/>
                </a:lnTo>
                <a:lnTo>
                  <a:pt x="152" y="76"/>
                </a:lnTo>
                <a:lnTo>
                  <a:pt x="122" y="61"/>
                </a:lnTo>
                <a:lnTo>
                  <a:pt x="92" y="45"/>
                </a:lnTo>
                <a:lnTo>
                  <a:pt x="62" y="29"/>
                </a:lnTo>
                <a:lnTo>
                  <a:pt x="30" y="15"/>
                </a:lnTo>
                <a:lnTo>
                  <a:pt x="0" y="0"/>
                </a:lnTo>
                <a:lnTo>
                  <a:pt x="2" y="0"/>
                </a:lnTo>
                <a:lnTo>
                  <a:pt x="3" y="2"/>
                </a:lnTo>
                <a:lnTo>
                  <a:pt x="3" y="2"/>
                </a:lnTo>
                <a:lnTo>
                  <a:pt x="5" y="3"/>
                </a:lnTo>
                <a:lnTo>
                  <a:pt x="5" y="3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rot="19881204">
            <a:off x="3632056" y="4124634"/>
            <a:ext cx="3965670" cy="2435321"/>
          </a:xfrm>
          <a:custGeom>
            <a:avLst/>
            <a:gdLst>
              <a:gd name="T0" fmla="*/ 31 w 1007"/>
              <a:gd name="T1" fmla="*/ 23 h 626"/>
              <a:gd name="T2" fmla="*/ 92 w 1007"/>
              <a:gd name="T3" fmla="*/ 64 h 626"/>
              <a:gd name="T4" fmla="*/ 152 w 1007"/>
              <a:gd name="T5" fmla="*/ 107 h 626"/>
              <a:gd name="T6" fmla="*/ 212 w 1007"/>
              <a:gd name="T7" fmla="*/ 149 h 626"/>
              <a:gd name="T8" fmla="*/ 273 w 1007"/>
              <a:gd name="T9" fmla="*/ 190 h 626"/>
              <a:gd name="T10" fmla="*/ 335 w 1007"/>
              <a:gd name="T11" fmla="*/ 232 h 626"/>
              <a:gd name="T12" fmla="*/ 397 w 1007"/>
              <a:gd name="T13" fmla="*/ 272 h 626"/>
              <a:gd name="T14" fmla="*/ 460 w 1007"/>
              <a:gd name="T15" fmla="*/ 313 h 626"/>
              <a:gd name="T16" fmla="*/ 523 w 1007"/>
              <a:gd name="T17" fmla="*/ 352 h 626"/>
              <a:gd name="T18" fmla="*/ 586 w 1007"/>
              <a:gd name="T19" fmla="*/ 392 h 626"/>
              <a:gd name="T20" fmla="*/ 650 w 1007"/>
              <a:gd name="T21" fmla="*/ 431 h 626"/>
              <a:gd name="T22" fmla="*/ 715 w 1007"/>
              <a:gd name="T23" fmla="*/ 468 h 626"/>
              <a:gd name="T24" fmla="*/ 779 w 1007"/>
              <a:gd name="T25" fmla="*/ 505 h 626"/>
              <a:gd name="T26" fmla="*/ 844 w 1007"/>
              <a:gd name="T27" fmla="*/ 541 h 626"/>
              <a:gd name="T28" fmla="*/ 908 w 1007"/>
              <a:gd name="T29" fmla="*/ 576 h 626"/>
              <a:gd name="T30" fmla="*/ 974 w 1007"/>
              <a:gd name="T31" fmla="*/ 610 h 626"/>
              <a:gd name="T32" fmla="*/ 1006 w 1007"/>
              <a:gd name="T33" fmla="*/ 623 h 626"/>
              <a:gd name="T34" fmla="*/ 1001 w 1007"/>
              <a:gd name="T35" fmla="*/ 617 h 626"/>
              <a:gd name="T36" fmla="*/ 965 w 1007"/>
              <a:gd name="T37" fmla="*/ 597 h 626"/>
              <a:gd name="T38" fmla="*/ 901 w 1007"/>
              <a:gd name="T39" fmla="*/ 563 h 626"/>
              <a:gd name="T40" fmla="*/ 838 w 1007"/>
              <a:gd name="T41" fmla="*/ 527 h 626"/>
              <a:gd name="T42" fmla="*/ 774 w 1007"/>
              <a:gd name="T43" fmla="*/ 491 h 626"/>
              <a:gd name="T44" fmla="*/ 710 w 1007"/>
              <a:gd name="T45" fmla="*/ 454 h 626"/>
              <a:gd name="T46" fmla="*/ 647 w 1007"/>
              <a:gd name="T47" fmla="*/ 417 h 626"/>
              <a:gd name="T48" fmla="*/ 584 w 1007"/>
              <a:gd name="T49" fmla="*/ 379 h 626"/>
              <a:gd name="T50" fmla="*/ 521 w 1007"/>
              <a:gd name="T51" fmla="*/ 341 h 626"/>
              <a:gd name="T52" fmla="*/ 460 w 1007"/>
              <a:gd name="T53" fmla="*/ 300 h 626"/>
              <a:gd name="T54" fmla="*/ 397 w 1007"/>
              <a:gd name="T55" fmla="*/ 262 h 626"/>
              <a:gd name="T56" fmla="*/ 335 w 1007"/>
              <a:gd name="T57" fmla="*/ 222 h 626"/>
              <a:gd name="T58" fmla="*/ 273 w 1007"/>
              <a:gd name="T59" fmla="*/ 182 h 626"/>
              <a:gd name="T60" fmla="*/ 213 w 1007"/>
              <a:gd name="T61" fmla="*/ 141 h 626"/>
              <a:gd name="T62" fmla="*/ 152 w 1007"/>
              <a:gd name="T63" fmla="*/ 100 h 626"/>
              <a:gd name="T64" fmla="*/ 90 w 1007"/>
              <a:gd name="T65" fmla="*/ 60 h 626"/>
              <a:gd name="T66" fmla="*/ 30 w 1007"/>
              <a:gd name="T67" fmla="*/ 20 h 626"/>
              <a:gd name="T68" fmla="*/ 1 w 1007"/>
              <a:gd name="T69" fmla="*/ 0 h 626"/>
              <a:gd name="T70" fmla="*/ 1 w 1007"/>
              <a:gd name="T71" fmla="*/ 1 h 626"/>
              <a:gd name="T72" fmla="*/ 1 w 1007"/>
              <a:gd name="T73" fmla="*/ 1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7" h="626">
                <a:moveTo>
                  <a:pt x="1" y="1"/>
                </a:moveTo>
                <a:lnTo>
                  <a:pt x="31" y="23"/>
                </a:lnTo>
                <a:lnTo>
                  <a:pt x="61" y="43"/>
                </a:lnTo>
                <a:lnTo>
                  <a:pt x="92" y="64"/>
                </a:lnTo>
                <a:lnTo>
                  <a:pt x="122" y="86"/>
                </a:lnTo>
                <a:lnTo>
                  <a:pt x="152" y="107"/>
                </a:lnTo>
                <a:lnTo>
                  <a:pt x="182" y="127"/>
                </a:lnTo>
                <a:lnTo>
                  <a:pt x="212" y="149"/>
                </a:lnTo>
                <a:lnTo>
                  <a:pt x="242" y="169"/>
                </a:lnTo>
                <a:lnTo>
                  <a:pt x="273" y="190"/>
                </a:lnTo>
                <a:lnTo>
                  <a:pt x="304" y="210"/>
                </a:lnTo>
                <a:lnTo>
                  <a:pt x="335" y="232"/>
                </a:lnTo>
                <a:lnTo>
                  <a:pt x="367" y="252"/>
                </a:lnTo>
                <a:lnTo>
                  <a:pt x="397" y="272"/>
                </a:lnTo>
                <a:lnTo>
                  <a:pt x="428" y="292"/>
                </a:lnTo>
                <a:lnTo>
                  <a:pt x="460" y="313"/>
                </a:lnTo>
                <a:lnTo>
                  <a:pt x="491" y="332"/>
                </a:lnTo>
                <a:lnTo>
                  <a:pt x="523" y="352"/>
                </a:lnTo>
                <a:lnTo>
                  <a:pt x="554" y="372"/>
                </a:lnTo>
                <a:lnTo>
                  <a:pt x="586" y="392"/>
                </a:lnTo>
                <a:lnTo>
                  <a:pt x="617" y="411"/>
                </a:lnTo>
                <a:lnTo>
                  <a:pt x="650" y="431"/>
                </a:lnTo>
                <a:lnTo>
                  <a:pt x="682" y="449"/>
                </a:lnTo>
                <a:lnTo>
                  <a:pt x="715" y="468"/>
                </a:lnTo>
                <a:lnTo>
                  <a:pt x="746" y="487"/>
                </a:lnTo>
                <a:lnTo>
                  <a:pt x="779" y="505"/>
                </a:lnTo>
                <a:lnTo>
                  <a:pt x="811" y="523"/>
                </a:lnTo>
                <a:lnTo>
                  <a:pt x="844" y="541"/>
                </a:lnTo>
                <a:lnTo>
                  <a:pt x="877" y="558"/>
                </a:lnTo>
                <a:lnTo>
                  <a:pt x="908" y="576"/>
                </a:lnTo>
                <a:lnTo>
                  <a:pt x="941" y="593"/>
                </a:lnTo>
                <a:lnTo>
                  <a:pt x="974" y="610"/>
                </a:lnTo>
                <a:lnTo>
                  <a:pt x="1007" y="626"/>
                </a:lnTo>
                <a:lnTo>
                  <a:pt x="1006" y="623"/>
                </a:lnTo>
                <a:lnTo>
                  <a:pt x="1003" y="620"/>
                </a:lnTo>
                <a:lnTo>
                  <a:pt x="1001" y="617"/>
                </a:lnTo>
                <a:lnTo>
                  <a:pt x="998" y="614"/>
                </a:lnTo>
                <a:lnTo>
                  <a:pt x="965" y="597"/>
                </a:lnTo>
                <a:lnTo>
                  <a:pt x="934" y="580"/>
                </a:lnTo>
                <a:lnTo>
                  <a:pt x="901" y="563"/>
                </a:lnTo>
                <a:lnTo>
                  <a:pt x="869" y="545"/>
                </a:lnTo>
                <a:lnTo>
                  <a:pt x="838" y="527"/>
                </a:lnTo>
                <a:lnTo>
                  <a:pt x="805" y="510"/>
                </a:lnTo>
                <a:lnTo>
                  <a:pt x="774" y="491"/>
                </a:lnTo>
                <a:lnTo>
                  <a:pt x="742" y="472"/>
                </a:lnTo>
                <a:lnTo>
                  <a:pt x="710" y="454"/>
                </a:lnTo>
                <a:lnTo>
                  <a:pt x="679" y="435"/>
                </a:lnTo>
                <a:lnTo>
                  <a:pt x="647" y="417"/>
                </a:lnTo>
                <a:lnTo>
                  <a:pt x="616" y="398"/>
                </a:lnTo>
                <a:lnTo>
                  <a:pt x="584" y="379"/>
                </a:lnTo>
                <a:lnTo>
                  <a:pt x="553" y="359"/>
                </a:lnTo>
                <a:lnTo>
                  <a:pt x="521" y="341"/>
                </a:lnTo>
                <a:lnTo>
                  <a:pt x="491" y="321"/>
                </a:lnTo>
                <a:lnTo>
                  <a:pt x="460" y="300"/>
                </a:lnTo>
                <a:lnTo>
                  <a:pt x="428" y="280"/>
                </a:lnTo>
                <a:lnTo>
                  <a:pt x="397" y="262"/>
                </a:lnTo>
                <a:lnTo>
                  <a:pt x="367" y="242"/>
                </a:lnTo>
                <a:lnTo>
                  <a:pt x="335" y="222"/>
                </a:lnTo>
                <a:lnTo>
                  <a:pt x="305" y="202"/>
                </a:lnTo>
                <a:lnTo>
                  <a:pt x="273" y="182"/>
                </a:lnTo>
                <a:lnTo>
                  <a:pt x="243" y="161"/>
                </a:lnTo>
                <a:lnTo>
                  <a:pt x="213" y="141"/>
                </a:lnTo>
                <a:lnTo>
                  <a:pt x="182" y="121"/>
                </a:lnTo>
                <a:lnTo>
                  <a:pt x="152" y="100"/>
                </a:lnTo>
                <a:lnTo>
                  <a:pt x="122" y="80"/>
                </a:lnTo>
                <a:lnTo>
                  <a:pt x="90" y="60"/>
                </a:lnTo>
                <a:lnTo>
                  <a:pt x="60" y="40"/>
                </a:lnTo>
                <a:lnTo>
                  <a:pt x="30" y="2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 rot="19827425">
            <a:off x="3646672" y="4448051"/>
            <a:ext cx="3866617" cy="2523385"/>
          </a:xfrm>
          <a:custGeom>
            <a:avLst/>
            <a:gdLst>
              <a:gd name="T0" fmla="*/ 13 w 901"/>
              <a:gd name="T1" fmla="*/ 15 h 588"/>
              <a:gd name="T2" fmla="*/ 44 w 901"/>
              <a:gd name="T3" fmla="*/ 44 h 588"/>
              <a:gd name="T4" fmla="*/ 79 w 901"/>
              <a:gd name="T5" fmla="*/ 73 h 588"/>
              <a:gd name="T6" fmla="*/ 116 w 901"/>
              <a:gd name="T7" fmla="*/ 98 h 588"/>
              <a:gd name="T8" fmla="*/ 156 w 901"/>
              <a:gd name="T9" fmla="*/ 123 h 588"/>
              <a:gd name="T10" fmla="*/ 195 w 901"/>
              <a:gd name="T11" fmla="*/ 147 h 588"/>
              <a:gd name="T12" fmla="*/ 234 w 901"/>
              <a:gd name="T13" fmla="*/ 170 h 588"/>
              <a:gd name="T14" fmla="*/ 271 w 901"/>
              <a:gd name="T15" fmla="*/ 192 h 588"/>
              <a:gd name="T16" fmla="*/ 325 w 901"/>
              <a:gd name="T17" fmla="*/ 229 h 588"/>
              <a:gd name="T18" fmla="*/ 400 w 901"/>
              <a:gd name="T19" fmla="*/ 279 h 588"/>
              <a:gd name="T20" fmla="*/ 476 w 901"/>
              <a:gd name="T21" fmla="*/ 329 h 588"/>
              <a:gd name="T22" fmla="*/ 552 w 901"/>
              <a:gd name="T23" fmla="*/ 379 h 588"/>
              <a:gd name="T24" fmla="*/ 628 w 901"/>
              <a:gd name="T25" fmla="*/ 429 h 588"/>
              <a:gd name="T26" fmla="*/ 705 w 901"/>
              <a:gd name="T27" fmla="*/ 477 h 588"/>
              <a:gd name="T28" fmla="*/ 782 w 901"/>
              <a:gd name="T29" fmla="*/ 524 h 588"/>
              <a:gd name="T30" fmla="*/ 861 w 901"/>
              <a:gd name="T31" fmla="*/ 567 h 588"/>
              <a:gd name="T32" fmla="*/ 898 w 901"/>
              <a:gd name="T33" fmla="*/ 587 h 588"/>
              <a:gd name="T34" fmla="*/ 893 w 901"/>
              <a:gd name="T35" fmla="*/ 578 h 588"/>
              <a:gd name="T36" fmla="*/ 858 w 901"/>
              <a:gd name="T37" fmla="*/ 557 h 588"/>
              <a:gd name="T38" fmla="*/ 795 w 901"/>
              <a:gd name="T39" fmla="*/ 518 h 588"/>
              <a:gd name="T40" fmla="*/ 734 w 901"/>
              <a:gd name="T41" fmla="*/ 481 h 588"/>
              <a:gd name="T42" fmla="*/ 672 w 901"/>
              <a:gd name="T43" fmla="*/ 442 h 588"/>
              <a:gd name="T44" fmla="*/ 610 w 901"/>
              <a:gd name="T45" fmla="*/ 404 h 588"/>
              <a:gd name="T46" fmla="*/ 549 w 901"/>
              <a:gd name="T47" fmla="*/ 365 h 588"/>
              <a:gd name="T48" fmla="*/ 487 w 901"/>
              <a:gd name="T49" fmla="*/ 325 h 588"/>
              <a:gd name="T50" fmla="*/ 425 w 901"/>
              <a:gd name="T51" fmla="*/ 286 h 588"/>
              <a:gd name="T52" fmla="*/ 380 w 901"/>
              <a:gd name="T53" fmla="*/ 256 h 588"/>
              <a:gd name="T54" fmla="*/ 347 w 901"/>
              <a:gd name="T55" fmla="*/ 236 h 588"/>
              <a:gd name="T56" fmla="*/ 315 w 901"/>
              <a:gd name="T57" fmla="*/ 214 h 588"/>
              <a:gd name="T58" fmla="*/ 282 w 901"/>
              <a:gd name="T59" fmla="*/ 194 h 588"/>
              <a:gd name="T60" fmla="*/ 251 w 901"/>
              <a:gd name="T61" fmla="*/ 173 h 588"/>
              <a:gd name="T62" fmla="*/ 219 w 901"/>
              <a:gd name="T63" fmla="*/ 153 h 588"/>
              <a:gd name="T64" fmla="*/ 188 w 901"/>
              <a:gd name="T65" fmla="*/ 131 h 588"/>
              <a:gd name="T66" fmla="*/ 156 w 901"/>
              <a:gd name="T67" fmla="*/ 110 h 588"/>
              <a:gd name="T68" fmla="*/ 123 w 901"/>
              <a:gd name="T69" fmla="*/ 88 h 588"/>
              <a:gd name="T70" fmla="*/ 86 w 901"/>
              <a:gd name="T71" fmla="*/ 67 h 588"/>
              <a:gd name="T72" fmla="*/ 49 w 901"/>
              <a:gd name="T73" fmla="*/ 43 h 588"/>
              <a:gd name="T74" fmla="*/ 14 w 901"/>
              <a:gd name="T75" fmla="*/ 15 h 588"/>
              <a:gd name="T76" fmla="*/ 0 w 901"/>
              <a:gd name="T77" fmla="*/ 0 h 588"/>
              <a:gd name="T78" fmla="*/ 0 w 901"/>
              <a:gd name="T79" fmla="*/ 0 h 588"/>
              <a:gd name="T80" fmla="*/ 0 w 901"/>
              <a:gd name="T8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01" h="588">
                <a:moveTo>
                  <a:pt x="0" y="0"/>
                </a:moveTo>
                <a:lnTo>
                  <a:pt x="13" y="15"/>
                </a:lnTo>
                <a:lnTo>
                  <a:pt x="29" y="30"/>
                </a:lnTo>
                <a:lnTo>
                  <a:pt x="44" y="44"/>
                </a:lnTo>
                <a:lnTo>
                  <a:pt x="62" y="58"/>
                </a:lnTo>
                <a:lnTo>
                  <a:pt x="79" y="73"/>
                </a:lnTo>
                <a:lnTo>
                  <a:pt x="97" y="86"/>
                </a:lnTo>
                <a:lnTo>
                  <a:pt x="116" y="98"/>
                </a:lnTo>
                <a:lnTo>
                  <a:pt x="136" y="111"/>
                </a:lnTo>
                <a:lnTo>
                  <a:pt x="156" y="123"/>
                </a:lnTo>
                <a:lnTo>
                  <a:pt x="175" y="136"/>
                </a:lnTo>
                <a:lnTo>
                  <a:pt x="195" y="147"/>
                </a:lnTo>
                <a:lnTo>
                  <a:pt x="215" y="159"/>
                </a:lnTo>
                <a:lnTo>
                  <a:pt x="234" y="170"/>
                </a:lnTo>
                <a:lnTo>
                  <a:pt x="252" y="181"/>
                </a:lnTo>
                <a:lnTo>
                  <a:pt x="271" y="192"/>
                </a:lnTo>
                <a:lnTo>
                  <a:pt x="288" y="203"/>
                </a:lnTo>
                <a:lnTo>
                  <a:pt x="325" y="229"/>
                </a:lnTo>
                <a:lnTo>
                  <a:pt x="362" y="253"/>
                </a:lnTo>
                <a:lnTo>
                  <a:pt x="400" y="279"/>
                </a:lnTo>
                <a:lnTo>
                  <a:pt x="438" y="303"/>
                </a:lnTo>
                <a:lnTo>
                  <a:pt x="476" y="329"/>
                </a:lnTo>
                <a:lnTo>
                  <a:pt x="513" y="355"/>
                </a:lnTo>
                <a:lnTo>
                  <a:pt x="552" y="379"/>
                </a:lnTo>
                <a:lnTo>
                  <a:pt x="589" y="404"/>
                </a:lnTo>
                <a:lnTo>
                  <a:pt x="628" y="429"/>
                </a:lnTo>
                <a:lnTo>
                  <a:pt x="666" y="454"/>
                </a:lnTo>
                <a:lnTo>
                  <a:pt x="705" y="477"/>
                </a:lnTo>
                <a:lnTo>
                  <a:pt x="744" y="501"/>
                </a:lnTo>
                <a:lnTo>
                  <a:pt x="782" y="524"/>
                </a:lnTo>
                <a:lnTo>
                  <a:pt x="822" y="545"/>
                </a:lnTo>
                <a:lnTo>
                  <a:pt x="861" y="567"/>
                </a:lnTo>
                <a:lnTo>
                  <a:pt x="901" y="588"/>
                </a:lnTo>
                <a:lnTo>
                  <a:pt x="898" y="587"/>
                </a:lnTo>
                <a:lnTo>
                  <a:pt x="895" y="583"/>
                </a:lnTo>
                <a:lnTo>
                  <a:pt x="893" y="578"/>
                </a:lnTo>
                <a:lnTo>
                  <a:pt x="890" y="575"/>
                </a:lnTo>
                <a:lnTo>
                  <a:pt x="858" y="557"/>
                </a:lnTo>
                <a:lnTo>
                  <a:pt x="827" y="538"/>
                </a:lnTo>
                <a:lnTo>
                  <a:pt x="795" y="518"/>
                </a:lnTo>
                <a:lnTo>
                  <a:pt x="765" y="500"/>
                </a:lnTo>
                <a:lnTo>
                  <a:pt x="734" y="481"/>
                </a:lnTo>
                <a:lnTo>
                  <a:pt x="702" y="461"/>
                </a:lnTo>
                <a:lnTo>
                  <a:pt x="672" y="442"/>
                </a:lnTo>
                <a:lnTo>
                  <a:pt x="640" y="422"/>
                </a:lnTo>
                <a:lnTo>
                  <a:pt x="610" y="404"/>
                </a:lnTo>
                <a:lnTo>
                  <a:pt x="579" y="383"/>
                </a:lnTo>
                <a:lnTo>
                  <a:pt x="549" y="365"/>
                </a:lnTo>
                <a:lnTo>
                  <a:pt x="519" y="345"/>
                </a:lnTo>
                <a:lnTo>
                  <a:pt x="487" y="325"/>
                </a:lnTo>
                <a:lnTo>
                  <a:pt x="457" y="306"/>
                </a:lnTo>
                <a:lnTo>
                  <a:pt x="425" y="286"/>
                </a:lnTo>
                <a:lnTo>
                  <a:pt x="395" y="266"/>
                </a:lnTo>
                <a:lnTo>
                  <a:pt x="380" y="256"/>
                </a:lnTo>
                <a:lnTo>
                  <a:pt x="364" y="246"/>
                </a:lnTo>
                <a:lnTo>
                  <a:pt x="347" y="236"/>
                </a:lnTo>
                <a:lnTo>
                  <a:pt x="331" y="224"/>
                </a:lnTo>
                <a:lnTo>
                  <a:pt x="315" y="214"/>
                </a:lnTo>
                <a:lnTo>
                  <a:pt x="299" y="204"/>
                </a:lnTo>
                <a:lnTo>
                  <a:pt x="282" y="194"/>
                </a:lnTo>
                <a:lnTo>
                  <a:pt x="266" y="183"/>
                </a:lnTo>
                <a:lnTo>
                  <a:pt x="251" y="173"/>
                </a:lnTo>
                <a:lnTo>
                  <a:pt x="235" y="163"/>
                </a:lnTo>
                <a:lnTo>
                  <a:pt x="219" y="153"/>
                </a:lnTo>
                <a:lnTo>
                  <a:pt x="203" y="141"/>
                </a:lnTo>
                <a:lnTo>
                  <a:pt x="188" y="131"/>
                </a:lnTo>
                <a:lnTo>
                  <a:pt x="172" y="121"/>
                </a:lnTo>
                <a:lnTo>
                  <a:pt x="156" y="110"/>
                </a:lnTo>
                <a:lnTo>
                  <a:pt x="140" y="100"/>
                </a:lnTo>
                <a:lnTo>
                  <a:pt x="123" y="88"/>
                </a:lnTo>
                <a:lnTo>
                  <a:pt x="105" y="78"/>
                </a:lnTo>
                <a:lnTo>
                  <a:pt x="86" y="67"/>
                </a:lnTo>
                <a:lnTo>
                  <a:pt x="67" y="54"/>
                </a:lnTo>
                <a:lnTo>
                  <a:pt x="49" y="43"/>
                </a:lnTo>
                <a:lnTo>
                  <a:pt x="30" y="28"/>
                </a:lnTo>
                <a:lnTo>
                  <a:pt x="14" y="1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29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תפקידו של הקטע </a:t>
            </a:r>
            <a:r>
              <a:rPr lang="en-US" dirty="0"/>
              <a:t>MP</a:t>
            </a:r>
            <a:r>
              <a:rPr lang="he-IL" dirty="0"/>
              <a:t> בסרטוט שלנו?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דיון</a:t>
            </a:r>
            <a:endParaRPr lang="he-IL" b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784914"/>
            <a:ext cx="2438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8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1577"/>
            <a:ext cx="2409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תפקידו של הקטע </a:t>
            </a:r>
            <a:r>
              <a:rPr lang="en-US" dirty="0"/>
              <a:t>MP</a:t>
            </a:r>
            <a:r>
              <a:rPr lang="he-IL" dirty="0"/>
              <a:t> בסרטוט שלנו?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דיון</a:t>
            </a:r>
            <a:endParaRPr lang="he-IL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174932" y="3008363"/>
            <a:ext cx="25431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endParaRPr lang="he-IL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4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03964"/>
            <a:ext cx="24479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1577"/>
            <a:ext cx="2409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תפקידו של הקטע </a:t>
            </a:r>
            <a:r>
              <a:rPr lang="en-US" dirty="0"/>
              <a:t>MP</a:t>
            </a:r>
            <a:r>
              <a:rPr lang="he-IL" dirty="0"/>
              <a:t> בסרטוט שלנו?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דיון</a:t>
            </a:r>
            <a:endParaRPr lang="he-IL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350645" y="2975123"/>
            <a:ext cx="28455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תיכון וחוצה-זווית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endParaRPr lang="he-IL" sz="16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4932" y="3008363"/>
            <a:ext cx="25431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endParaRPr lang="he-IL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1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03964"/>
            <a:ext cx="24479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1577"/>
            <a:ext cx="2409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תפקידו של הקטע </a:t>
            </a:r>
            <a:r>
              <a:rPr lang="en-US" dirty="0"/>
              <a:t>MP</a:t>
            </a:r>
            <a:r>
              <a:rPr lang="he-IL" dirty="0"/>
              <a:t> בסרטוט שלנו?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האם מסתתר בסרטוט תפקיד נוסף של הקטע </a:t>
            </a:r>
            <a:r>
              <a:rPr lang="en-US" dirty="0"/>
              <a:t>MP</a:t>
            </a:r>
            <a:r>
              <a:rPr lang="he-IL" dirty="0"/>
              <a:t>?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דיון</a:t>
            </a:r>
            <a:endParaRPr lang="he-IL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350645" y="2975123"/>
            <a:ext cx="28455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תיכון וחוצה-זווית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endParaRPr lang="he-IL" sz="16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4932" y="3008363"/>
            <a:ext cx="25431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endParaRPr lang="he-IL" sz="1600" dirty="0"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4" y="4703891"/>
            <a:ext cx="2438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60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03964"/>
            <a:ext cx="24479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1577"/>
            <a:ext cx="2409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תפקידו של הקטע </a:t>
            </a:r>
            <a:r>
              <a:rPr lang="en-US" dirty="0"/>
              <a:t>MP</a:t>
            </a:r>
            <a:r>
              <a:rPr lang="he-IL" dirty="0"/>
              <a:t> בסרטוט שלנו?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האם מסתתר בסרטוט תפקיד נוסף של הקטע </a:t>
            </a:r>
            <a:r>
              <a:rPr lang="en-US" dirty="0"/>
              <a:t>MP</a:t>
            </a:r>
            <a:r>
              <a:rPr lang="he-IL" dirty="0"/>
              <a:t>?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דיון</a:t>
            </a:r>
            <a:endParaRPr lang="he-IL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350645" y="2975123"/>
            <a:ext cx="28455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תיכון וחוצה-זווית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endParaRPr lang="he-IL" sz="16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4932" y="3008363"/>
            <a:ext cx="25431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endParaRPr lang="he-IL" sz="1600" dirty="0"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681538"/>
            <a:ext cx="2571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209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03964"/>
            <a:ext cx="24479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1577"/>
            <a:ext cx="2409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תפקידו של הקטע </a:t>
            </a:r>
            <a:r>
              <a:rPr lang="en-US" dirty="0"/>
              <a:t>MP</a:t>
            </a:r>
            <a:r>
              <a:rPr lang="he-IL" dirty="0"/>
              <a:t> בסרטוט שלנו?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האם מסתתר בסרטוט תפקיד נוסף של הקטע </a:t>
            </a:r>
            <a:r>
              <a:rPr lang="en-US" dirty="0"/>
              <a:t>MP</a:t>
            </a:r>
            <a:r>
              <a:rPr lang="he-IL" dirty="0"/>
              <a:t>?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ג | </a:t>
            </a:r>
            <a:r>
              <a:rPr lang="he-IL" sz="2000" b="0" dirty="0"/>
              <a:t>דיון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350645" y="2975123"/>
            <a:ext cx="28455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תיכון וחוצה-זווית במשולש </a:t>
            </a:r>
            <a:r>
              <a:rPr lang="en-US" sz="1600" dirty="0">
                <a:cs typeface="Arial" panose="020B0604020202020204" pitchFamily="34" charset="0"/>
              </a:rPr>
              <a:t>AMB</a:t>
            </a:r>
            <a:endParaRPr lang="he-IL" sz="16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4932" y="3008363"/>
            <a:ext cx="25431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cs typeface="Arial" panose="020B0604020202020204" pitchFamily="34" charset="0"/>
              </a:rPr>
              <a:t>קטע אמצעים במשולש </a:t>
            </a:r>
            <a:r>
              <a:rPr lang="en-US" sz="1600" dirty="0">
                <a:cs typeface="Arial" panose="020B0604020202020204" pitchFamily="34" charset="0"/>
              </a:rPr>
              <a:t>ABC</a:t>
            </a:r>
            <a:endParaRPr lang="he-IL" sz="1600" dirty="0">
              <a:cs typeface="Arial" panose="020B0604020202020204" pitchFamily="34" charset="0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681538"/>
            <a:ext cx="2571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643438"/>
            <a:ext cx="2324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48088" y="5575254"/>
            <a:ext cx="24669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>
                <a:cs typeface="Arial" panose="020B0604020202020204" pitchFamily="34" charset="0"/>
              </a:rPr>
              <a:t>תיכון במשולש </a:t>
            </a:r>
            <a:r>
              <a:rPr lang="en-US" sz="1600" dirty="0">
                <a:cs typeface="Arial" panose="020B0604020202020204" pitchFamily="34" charset="0"/>
              </a:rPr>
              <a:t>CPB</a:t>
            </a:r>
            <a:endParaRPr lang="he-IL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71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2658" y="1766770"/>
            <a:ext cx="8236530" cy="4569371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he-IL" sz="1800" b="1" dirty="0"/>
              <a:t>בשיעור זה נכיר את קטע האמצעים במשולש.</a:t>
            </a:r>
          </a:p>
          <a:p>
            <a:pPr marL="628650" indent="-363538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הגדרת קטע האמצעים במשולש</a:t>
            </a:r>
          </a:p>
          <a:p>
            <a:pPr marL="628650" indent="-363538">
              <a:lnSpc>
                <a:spcPct val="200000"/>
              </a:lnSpc>
              <a:buFont typeface="+mj-lt"/>
              <a:buAutoNum type="arabicParenR" startAt="2"/>
            </a:pPr>
            <a:r>
              <a:rPr lang="he-IL" b="1" dirty="0"/>
              <a:t>תכונות קטע האמצעים במשולש</a:t>
            </a:r>
          </a:p>
          <a:p>
            <a:pPr marL="628650" indent="-363538">
              <a:lnSpc>
                <a:spcPct val="200000"/>
              </a:lnSpc>
              <a:buFont typeface="+mj-lt"/>
              <a:buAutoNum type="arabicParenR" startAt="2"/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סיכום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e-IL" dirty="0"/>
              <a:t>נעמיק מעט את ההיכרות...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57610"/>
          <a:stretch/>
        </p:blipFill>
        <p:spPr bwMode="auto">
          <a:xfrm>
            <a:off x="209864" y="2035749"/>
            <a:ext cx="3937338" cy="175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44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קטע אמצעים במשולש?</a:t>
            </a:r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57219" b="3041"/>
          <a:stretch/>
        </p:blipFill>
        <p:spPr bwMode="auto">
          <a:xfrm>
            <a:off x="474596" y="1347710"/>
            <a:ext cx="3696729" cy="147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6"/>
          <a:stretch/>
        </p:blipFill>
        <p:spPr bwMode="auto">
          <a:xfrm>
            <a:off x="4167266" y="1338185"/>
            <a:ext cx="4697520" cy="1488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13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5171606" y="1062232"/>
            <a:ext cx="3577581" cy="456937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e-IL" b="1" dirty="0">
                <a:solidFill>
                  <a:srgbClr val="CC0A66"/>
                </a:solidFill>
              </a:rPr>
              <a:t>משפט:</a:t>
            </a:r>
            <a:endParaRPr lang="en-US" b="1" dirty="0">
              <a:solidFill>
                <a:srgbClr val="CC0A66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e-IL" dirty="0"/>
              <a:t>קטע אמצעים בין שתי צלעות במשולש מקביל לצלע השלישית ושווה למחציתה.</a:t>
            </a:r>
            <a:endParaRPr lang="en-US" dirty="0">
              <a:latin typeface="Calibri"/>
              <a:ea typeface="Calibri"/>
              <a:cs typeface="Arial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תכונות קטע האמצעים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63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" y="1233488"/>
            <a:ext cx="3204903" cy="21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80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5171606" y="1062232"/>
            <a:ext cx="3577581" cy="176355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e-IL" b="1" dirty="0">
                <a:solidFill>
                  <a:srgbClr val="CC0A66"/>
                </a:solidFill>
              </a:rPr>
              <a:t>משפט:</a:t>
            </a:r>
            <a:endParaRPr lang="en-US" b="1" dirty="0">
              <a:solidFill>
                <a:srgbClr val="CC0A66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e-IL" dirty="0"/>
              <a:t>קטע אמצעים בין שתי צלעות במשולש מקביל לצלע השלישית ושווה למחציתה.</a:t>
            </a:r>
          </a:p>
          <a:p>
            <a:pPr>
              <a:spcAft>
                <a:spcPts val="0"/>
              </a:spcAft>
            </a:pPr>
            <a:endParaRPr lang="he-IL" dirty="0">
              <a:latin typeface="Calibri"/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endParaRPr lang="he-IL" dirty="0">
              <a:latin typeface="Calibri"/>
              <a:ea typeface="Calibri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Arial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תכונות קטע האמצעים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63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" y="1233488"/>
            <a:ext cx="3204903" cy="21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78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2658" y="1766770"/>
            <a:ext cx="8236530" cy="4569371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he-IL" sz="1800" b="1" dirty="0"/>
              <a:t>בשיעור זה נכיר את קטע האמצעים במשולש.</a:t>
            </a:r>
          </a:p>
          <a:p>
            <a:pPr marL="628650" indent="-363538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הגדרת קטע האמצעים במשולש</a:t>
            </a:r>
          </a:p>
          <a:p>
            <a:pPr marL="628650" indent="-363538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תכונות קטע האמצעים במשולש</a:t>
            </a:r>
          </a:p>
          <a:p>
            <a:pPr marL="628650" indent="-363538">
              <a:lnSpc>
                <a:spcPct val="200000"/>
              </a:lnSpc>
              <a:buFont typeface="+mj-lt"/>
              <a:buAutoNum type="arabicParenR" startAt="3"/>
            </a:pPr>
            <a:r>
              <a:rPr lang="he-IL" b="1" dirty="0"/>
              <a:t>סיכום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e-IL" dirty="0"/>
              <a:t>נסכם את השיעור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57610"/>
          <a:stretch/>
        </p:blipFill>
        <p:spPr bwMode="auto">
          <a:xfrm>
            <a:off x="209864" y="2035749"/>
            <a:ext cx="3937338" cy="175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361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he-IL" dirty="0"/>
              <a:t>למדנו שקטע האמצעים במשולש הוא קטע המחבר בין נקודות האמצע של שתיים מצלעות המשולש.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he-IL" dirty="0"/>
              <a:t>למדנו שבכל משולש יש 3 קטעי אמצעים.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he-IL" dirty="0"/>
              <a:t>למדנו כי לקטע אמצעים בין שתי צלעות במשולש יש שתי תכונות:</a:t>
            </a:r>
          </a:p>
          <a:p>
            <a:pPr marL="808038" indent="-449263">
              <a:lnSpc>
                <a:spcPct val="200000"/>
              </a:lnSpc>
              <a:spcBef>
                <a:spcPts val="0"/>
              </a:spcBef>
              <a:buAutoNum type="arabicParenBoth"/>
            </a:pPr>
            <a:r>
              <a:rPr lang="he-IL" dirty="0"/>
              <a:t>הוא מקביל לצלע השלישית של המשולש;</a:t>
            </a:r>
          </a:p>
          <a:p>
            <a:pPr marL="808038" indent="-449263">
              <a:lnSpc>
                <a:spcPct val="200000"/>
              </a:lnSpc>
              <a:spcBef>
                <a:spcPts val="0"/>
              </a:spcBef>
              <a:buAutoNum type="arabicParenBoth"/>
            </a:pPr>
            <a:r>
              <a:rPr lang="he-IL" dirty="0"/>
              <a:t>הוא שווה למחציתה של הצלע השלישית.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ולסיכום...</a:t>
            </a:r>
          </a:p>
        </p:txBody>
      </p:sp>
    </p:spTree>
    <p:extLst>
      <p:ext uri="{BB962C8B-B14F-4D97-AF65-F5344CB8AC3E}">
        <p14:creationId xmlns:p14="http://schemas.microsoft.com/office/powerpoint/2010/main" val="334035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קטע אמצעים במשולש?</a:t>
            </a:r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57219" b="3041"/>
          <a:stretch/>
        </p:blipFill>
        <p:spPr bwMode="auto">
          <a:xfrm>
            <a:off x="474596" y="1347710"/>
            <a:ext cx="3696729" cy="1479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512658" y="3117954"/>
            <a:ext cx="8236530" cy="2543629"/>
          </a:xfrm>
        </p:spPr>
        <p:txBody>
          <a:bodyPr/>
          <a:lstStyle/>
          <a:p>
            <a:r>
              <a:rPr lang="he-IL" dirty="0"/>
              <a:t>כמה קטעי אמצעים יש במשולש?</a:t>
            </a:r>
          </a:p>
        </p:txBody>
      </p:sp>
      <p:pic>
        <p:nvPicPr>
          <p:cNvPr id="8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6"/>
          <a:stretch/>
        </p:blipFill>
        <p:spPr bwMode="auto">
          <a:xfrm>
            <a:off x="4167266" y="1338185"/>
            <a:ext cx="4697520" cy="1488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94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512658" y="3132946"/>
            <a:ext cx="8236530" cy="2378737"/>
          </a:xfrm>
        </p:spPr>
        <p:txBody>
          <a:bodyPr/>
          <a:lstStyle/>
          <a:p>
            <a:r>
              <a:rPr lang="he-IL" dirty="0"/>
              <a:t>כמה קטעי אמצעים יש במשולש?</a:t>
            </a:r>
          </a:p>
          <a:p>
            <a:endParaRPr lang="he-IL" dirty="0"/>
          </a:p>
          <a:p>
            <a:r>
              <a:rPr lang="he-IL" dirty="0"/>
              <a:t>בכל משולש יש 3 קטעי אמצעים.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קטע אמצעים במשולש?</a:t>
            </a:r>
          </a:p>
        </p:txBody>
      </p:sp>
      <p:pic>
        <p:nvPicPr>
          <p:cNvPr id="8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5" y="1338185"/>
            <a:ext cx="8112641" cy="1488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37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האם הקטע המסומן באדום הוא קטע אמצעים?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נבחן כמה דוגמאות: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2248"/>
            <a:ext cx="2546033" cy="24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"/>
          <p:cNvCxnSpPr/>
          <p:nvPr/>
        </p:nvCxnSpPr>
        <p:spPr>
          <a:xfrm>
            <a:off x="4572000" y="1676354"/>
            <a:ext cx="406798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7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האם הקטע המסומן באדום הוא קטע אמצעים?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א </a:t>
            </a:r>
            <a:endParaRPr lang="he-IL" b="0" dirty="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2248"/>
            <a:ext cx="2546033" cy="24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0015" y="4600856"/>
            <a:ext cx="26014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dirty="0">
                <a:cs typeface="Arial" pitchFamily="34" charset="0"/>
              </a:rPr>
              <a:t>הקטע האדום מחבר את נקודות האמצע של שתי צלעות, לכן הוא קטע אמצעים.</a:t>
            </a:r>
          </a:p>
        </p:txBody>
      </p:sp>
      <p:cxnSp>
        <p:nvCxnSpPr>
          <p:cNvPr id="8" name="Straight Connector 5"/>
          <p:cNvCxnSpPr/>
          <p:nvPr/>
        </p:nvCxnSpPr>
        <p:spPr>
          <a:xfrm>
            <a:off x="4572000" y="1676354"/>
            <a:ext cx="406798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6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האם הקטע המסומן באדום הוא קטע אמצעים?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ב</a:t>
            </a:r>
            <a:endParaRPr lang="he-IL" b="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26" y="2161673"/>
            <a:ext cx="3770455" cy="25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2248"/>
            <a:ext cx="2546033" cy="24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0015" y="4600856"/>
            <a:ext cx="26014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dirty="0">
                <a:cs typeface="Arial" pitchFamily="34" charset="0"/>
              </a:rPr>
              <a:t>הקטע האדום מחבר את נקודות האמצע של שתי צלעות, לכן הוא קטע אמצעים.</a:t>
            </a:r>
          </a:p>
        </p:txBody>
      </p:sp>
      <p:cxnSp>
        <p:nvCxnSpPr>
          <p:cNvPr id="11" name="Straight Connector 5"/>
          <p:cNvCxnSpPr/>
          <p:nvPr/>
        </p:nvCxnSpPr>
        <p:spPr>
          <a:xfrm>
            <a:off x="4572000" y="1676354"/>
            <a:ext cx="406798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512658" y="1676354"/>
            <a:ext cx="3864470" cy="44696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1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האם הקטע המסומן באדום הוא קטע אמצעים?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ב</a:t>
            </a:r>
            <a:endParaRPr lang="he-IL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104485" y="4600856"/>
            <a:ext cx="30740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dirty="0">
                <a:cs typeface="Arial" pitchFamily="34" charset="0"/>
              </a:rPr>
              <a:t>אמנם הנקודה </a:t>
            </a:r>
            <a:r>
              <a:rPr lang="en-US" sz="1600" dirty="0">
                <a:cs typeface="Arial" pitchFamily="34" charset="0"/>
              </a:rPr>
              <a:t>E</a:t>
            </a:r>
            <a:r>
              <a:rPr lang="he-IL" sz="1600" dirty="0">
                <a:cs typeface="Arial" pitchFamily="34" charset="0"/>
              </a:rPr>
              <a:t> נמצאת באמצע צלע, אבל אין לנו מידע לגבי הנקודה </a:t>
            </a:r>
            <a:r>
              <a:rPr lang="en-US" sz="1600" dirty="0">
                <a:cs typeface="Arial" pitchFamily="34" charset="0"/>
              </a:rPr>
              <a:t>B</a:t>
            </a:r>
            <a:r>
              <a:rPr lang="he-IL" sz="1600" dirty="0">
                <a:cs typeface="Arial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he-IL" sz="1600" dirty="0">
                <a:cs typeface="Arial" pitchFamily="34" charset="0"/>
              </a:rPr>
              <a:t>לכן </a:t>
            </a:r>
            <a:r>
              <a:rPr lang="he-IL" sz="1600" b="1" dirty="0">
                <a:cs typeface="Arial" pitchFamily="34" charset="0"/>
              </a:rPr>
              <a:t>לא ניתן לקבוע </a:t>
            </a:r>
            <a:r>
              <a:rPr lang="he-IL" sz="1600" dirty="0">
                <a:cs typeface="Arial" pitchFamily="34" charset="0"/>
              </a:rPr>
              <a:t>אם הקטע </a:t>
            </a:r>
            <a:r>
              <a:rPr lang="en-US" sz="1600" dirty="0">
                <a:cs typeface="Arial" pitchFamily="34" charset="0"/>
              </a:rPr>
              <a:t>EB</a:t>
            </a:r>
            <a:r>
              <a:rPr lang="he-IL" sz="1600" dirty="0">
                <a:cs typeface="Arial" pitchFamily="34" charset="0"/>
              </a:rPr>
              <a:t> הוא קטע אמצעים.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26" y="2161673"/>
            <a:ext cx="3770455" cy="25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2248"/>
            <a:ext cx="2546033" cy="24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0015" y="4600856"/>
            <a:ext cx="26014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dirty="0">
                <a:cs typeface="Arial" pitchFamily="34" charset="0"/>
              </a:rPr>
              <a:t>הקטע האדום מחבר את נקודות האמצע של שתי צלעות, לכן הוא קטע אמצעים.</a:t>
            </a:r>
          </a:p>
        </p:txBody>
      </p:sp>
      <p:cxnSp>
        <p:nvCxnSpPr>
          <p:cNvPr id="13" name="Straight Connector 5"/>
          <p:cNvCxnSpPr/>
          <p:nvPr/>
        </p:nvCxnSpPr>
        <p:spPr>
          <a:xfrm>
            <a:off x="4572000" y="1676354"/>
            <a:ext cx="406798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>
            <a:off x="512658" y="1676354"/>
            <a:ext cx="3864470" cy="44696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57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436aaa21b1fc5b9f5d61bea2bf9a8b1132e5f2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גאומטריה_סגו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1" anchor="ctr"/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1">
        <a:spAutoFit/>
      </a:bodyPr>
      <a:lstStyle>
        <a:defPPr>
          <a:defRPr sz="16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ערכת נושא Office">
  <a:themeElements>
    <a:clrScheme name="התאמה אישית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8315</TotalTime>
  <Words>1451</Words>
  <Application>Microsoft Office PowerPoint</Application>
  <PresentationFormat>On-screen Show (4:3)</PresentationFormat>
  <Paragraphs>246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ערכת נושא Office</vt:lpstr>
      <vt:lpstr>גאומטריה_סגול</vt:lpstr>
      <vt:lpstr>1_ערכת נושא Office</vt:lpstr>
      <vt:lpstr>שיעור 1:  קטע אמצעים במשולש - היכרות </vt:lpstr>
      <vt:lpstr>מה מצפה לנו היום?</vt:lpstr>
      <vt:lpstr>מהו קטע אמצעים במשולש?</vt:lpstr>
      <vt:lpstr>מהו קטע אמצעים במשולש?</vt:lpstr>
      <vt:lpstr>מהו קטע אמצעים במשולש?</vt:lpstr>
      <vt:lpstr>נבחן כמה דוגמאות:</vt:lpstr>
      <vt:lpstr>דוגמה א </vt:lpstr>
      <vt:lpstr>דוגמה ב</vt:lpstr>
      <vt:lpstr>דוגמה ב</vt:lpstr>
      <vt:lpstr>ודוגמה ג – שהיא מורכבת יותר ...</vt:lpstr>
      <vt:lpstr>דוגמה ג | טענה</vt:lpstr>
      <vt:lpstr>דוגמה ג | טענה</vt:lpstr>
      <vt:lpstr>דוגמה ג | הצעת הוכחה</vt:lpstr>
      <vt:lpstr>דוגמה ג | הצעת הוכחה</vt:lpstr>
      <vt:lpstr>דוגמה ג | הצעת הוכחה</vt:lpstr>
      <vt:lpstr>דוגמה ג | הצעת הוכחה</vt:lpstr>
      <vt:lpstr>דוגמה ג | בדיקת ההוכחה שהוצעה</vt:lpstr>
      <vt:lpstr>דוגמה ג | בדיקת ההוכחה שהוצעה</vt:lpstr>
      <vt:lpstr>דוגמה ג | בדיקת ההוכחה שהוצעה</vt:lpstr>
      <vt:lpstr>דוגמה ג | תיקון ההוכחה</vt:lpstr>
      <vt:lpstr>תזכורת:</vt:lpstr>
      <vt:lpstr>דוגמה ג | תיקון ההוכחה</vt:lpstr>
      <vt:lpstr>דוגמה ג | דיון</vt:lpstr>
      <vt:lpstr>דוגמה ג | דיון</vt:lpstr>
      <vt:lpstr>דוגמה ג | דיון</vt:lpstr>
      <vt:lpstr>דוגמה ג | דיון</vt:lpstr>
      <vt:lpstr>דוגמה ג | דיון</vt:lpstr>
      <vt:lpstr>דוגמה ג | דיון</vt:lpstr>
      <vt:lpstr>נעמיק מעט את ההיכרות...</vt:lpstr>
      <vt:lpstr>תכונות קטע האמצעים</vt:lpstr>
      <vt:lpstr>תכונות קטע האמצעים</vt:lpstr>
      <vt:lpstr>נסכם את השיעור</vt:lpstr>
      <vt:lpstr>ולסיכום...</vt:lpstr>
    </vt:vector>
  </TitlesOfParts>
  <Company>Vista - Rotter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Nisim</dc:creator>
  <cp:lastModifiedBy>Svetlana Emanuilov</cp:lastModifiedBy>
  <cp:revision>305</cp:revision>
  <cp:lastPrinted>2014-08-06T15:47:23Z</cp:lastPrinted>
  <dcterms:created xsi:type="dcterms:W3CDTF">2012-04-17T09:32:02Z</dcterms:created>
  <dcterms:modified xsi:type="dcterms:W3CDTF">2020-04-22T06:02:59Z</dcterms:modified>
</cp:coreProperties>
</file>